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6" r:id="rId2"/>
    <p:sldId id="258" r:id="rId3"/>
    <p:sldId id="287" r:id="rId4"/>
    <p:sldId id="262" r:id="rId5"/>
    <p:sldId id="288" r:id="rId6"/>
    <p:sldId id="289" r:id="rId7"/>
    <p:sldId id="290" r:id="rId8"/>
    <p:sldId id="291" r:id="rId9"/>
    <p:sldId id="293" r:id="rId10"/>
    <p:sldId id="294" r:id="rId11"/>
    <p:sldId id="295" r:id="rId12"/>
    <p:sldId id="296" r:id="rId13"/>
    <p:sldId id="266" r:id="rId14"/>
    <p:sldId id="264" r:id="rId15"/>
    <p:sldId id="260" r:id="rId16"/>
    <p:sldId id="263" r:id="rId17"/>
    <p:sldId id="265" r:id="rId18"/>
    <p:sldId id="269" r:id="rId19"/>
    <p:sldId id="270" r:id="rId20"/>
    <p:sldId id="268" r:id="rId21"/>
    <p:sldId id="271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6271"/>
  </p:normalViewPr>
  <p:slideViewPr>
    <p:cSldViewPr snapToGrid="0" snapToObjects="1">
      <p:cViewPr>
        <p:scale>
          <a:sx n="79" d="100"/>
          <a:sy n="79" d="100"/>
        </p:scale>
        <p:origin x="1856" y="1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136F9-D116-664E-9A69-F5BAFC7732E5}" type="datetimeFigureOut">
              <a:rPr lang="ru-RU" smtClean="0"/>
              <a:t>08.12.20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D7182-32E6-914A-9E7E-C48145B72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960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136F9-D116-664E-9A69-F5BAFC7732E5}" type="datetimeFigureOut">
              <a:rPr lang="ru-RU" smtClean="0"/>
              <a:t>08.12.20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D7182-32E6-914A-9E7E-C48145B72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356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136F9-D116-664E-9A69-F5BAFC7732E5}" type="datetimeFigureOut">
              <a:rPr lang="ru-RU" smtClean="0"/>
              <a:t>08.12.20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D7182-32E6-914A-9E7E-C48145B72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0511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136F9-D116-664E-9A69-F5BAFC7732E5}" type="datetimeFigureOut">
              <a:rPr lang="ru-RU" smtClean="0"/>
              <a:t>08.12.20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D7182-32E6-914A-9E7E-C48145B72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2203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136F9-D116-664E-9A69-F5BAFC7732E5}" type="datetimeFigureOut">
              <a:rPr lang="ru-RU" smtClean="0"/>
              <a:t>08.12.20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D7182-32E6-914A-9E7E-C48145B72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5816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136F9-D116-664E-9A69-F5BAFC7732E5}" type="datetimeFigureOut">
              <a:rPr lang="ru-RU" smtClean="0"/>
              <a:t>08.12.20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D7182-32E6-914A-9E7E-C48145B72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8313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136F9-D116-664E-9A69-F5BAFC7732E5}" type="datetimeFigureOut">
              <a:rPr lang="ru-RU" smtClean="0"/>
              <a:t>08.12.20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D7182-32E6-914A-9E7E-C48145B72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013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136F9-D116-664E-9A69-F5BAFC7732E5}" type="datetimeFigureOut">
              <a:rPr lang="ru-RU" smtClean="0"/>
              <a:t>08.12.20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D7182-32E6-914A-9E7E-C48145B72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7734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136F9-D116-664E-9A69-F5BAFC7732E5}" type="datetimeFigureOut">
              <a:rPr lang="ru-RU" smtClean="0"/>
              <a:t>08.12.20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D7182-32E6-914A-9E7E-C48145B72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2850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136F9-D116-664E-9A69-F5BAFC7732E5}" type="datetimeFigureOut">
              <a:rPr lang="ru-RU" smtClean="0"/>
              <a:t>08.12.20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D7182-32E6-914A-9E7E-C48145B72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479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136F9-D116-664E-9A69-F5BAFC7732E5}" type="datetimeFigureOut">
              <a:rPr lang="ru-RU" smtClean="0"/>
              <a:t>08.12.20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D7182-32E6-914A-9E7E-C48145B72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599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136F9-D116-664E-9A69-F5BAFC7732E5}" type="datetimeFigureOut">
              <a:rPr lang="ru-RU" smtClean="0"/>
              <a:t>08.12.20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D7182-32E6-914A-9E7E-C48145B72B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635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6.jpe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6.jpe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8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6.jpe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8" Type="http://schemas.openxmlformats.org/officeDocument/2006/relationships/image" Target="../media/image10.png"/><Relationship Id="rId9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6.jpe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8" Type="http://schemas.openxmlformats.org/officeDocument/2006/relationships/image" Target="../media/image10.png"/><Relationship Id="rId9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5.jpg"/><Relationship Id="rId5" Type="http://schemas.openxmlformats.org/officeDocument/2006/relationships/image" Target="../media/image6.jpeg"/><Relationship Id="rId6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5.jpg"/><Relationship Id="rId5" Type="http://schemas.openxmlformats.org/officeDocument/2006/relationships/image" Target="../media/image6.jpeg"/><Relationship Id="rId6" Type="http://schemas.openxmlformats.org/officeDocument/2006/relationships/image" Target="../media/image7.png"/><Relationship Id="rId7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5.jpg"/><Relationship Id="rId5" Type="http://schemas.openxmlformats.org/officeDocument/2006/relationships/image" Target="../media/image6.jpeg"/><Relationship Id="rId6" Type="http://schemas.openxmlformats.org/officeDocument/2006/relationships/image" Target="../media/image7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5.jpg"/><Relationship Id="rId5" Type="http://schemas.openxmlformats.org/officeDocument/2006/relationships/image" Target="../media/image6.jpeg"/><Relationship Id="rId6" Type="http://schemas.openxmlformats.org/officeDocument/2006/relationships/image" Target="../media/image7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9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5.jpg"/><Relationship Id="rId5" Type="http://schemas.openxmlformats.org/officeDocument/2006/relationships/image" Target="../media/image6.jpeg"/><Relationship Id="rId6" Type="http://schemas.openxmlformats.org/officeDocument/2006/relationships/image" Target="../media/image7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9" Type="http://schemas.openxmlformats.org/officeDocument/2006/relationships/image" Target="../media/image15.png"/><Relationship Id="rId10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6.jpe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387" y="1128713"/>
            <a:ext cx="12087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bg1"/>
                </a:solidFill>
                <a:effectLst>
                  <a:glow rad="406400">
                    <a:srgbClr val="C00000"/>
                  </a:glow>
                </a:effectLst>
              </a:rPr>
              <a:t>Как делать бизнес по человечески?</a:t>
            </a:r>
            <a:endParaRPr lang="ru-RU" sz="5400" b="1" dirty="0">
              <a:solidFill>
                <a:schemeClr val="bg1"/>
              </a:solidFill>
              <a:effectLst>
                <a:glow rad="406400">
                  <a:srgbClr val="C00000"/>
                </a:glo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4067176"/>
            <a:ext cx="120872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>
                <a:solidFill>
                  <a:schemeClr val="bg1"/>
                </a:solidFill>
                <a:effectLst>
                  <a:glow rad="406400">
                    <a:srgbClr val="C00000"/>
                  </a:glow>
                  <a:reflection blurRad="152400" stA="60000" endPos="61000" dist="38100" dir="5400000" sy="-100000" algn="bl" rotWithShape="0"/>
                </a:effectLst>
              </a:rPr>
              <a:t>п</a:t>
            </a:r>
            <a:r>
              <a:rPr lang="ru-RU" sz="7200" b="1" smtClean="0">
                <a:solidFill>
                  <a:schemeClr val="bg1"/>
                </a:solidFill>
                <a:effectLst>
                  <a:glow rad="406400">
                    <a:srgbClr val="C00000"/>
                  </a:glow>
                  <a:reflection blurRad="152400" stA="60000" endPos="61000" dist="38100" dir="5400000" sy="-100000" algn="bl" rotWithShape="0"/>
                </a:effectLst>
              </a:rPr>
              <a:t>ять встреч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2386" y="5601087"/>
            <a:ext cx="12087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bg1"/>
                </a:solidFill>
                <a:effectLst>
                  <a:glow rad="406400">
                    <a:srgbClr val="C00000"/>
                  </a:glow>
                </a:effectLst>
              </a:rPr>
              <a:t>7, 8, 9, 10, 11 декабря 2020 года</a:t>
            </a:r>
            <a:endParaRPr lang="ru-RU" sz="5400" b="1" dirty="0">
              <a:solidFill>
                <a:schemeClr val="bg1"/>
              </a:solidFill>
              <a:effectLst>
                <a:glow rad="406400">
                  <a:srgbClr val="C00000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652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94"/>
            <a:ext cx="12192000" cy="6858000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7266214" y="4474027"/>
            <a:ext cx="4735286" cy="10287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7437664" y="4665211"/>
            <a:ext cx="4392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https://</a:t>
            </a:r>
            <a:r>
              <a:rPr lang="en-US" b="1" dirty="0" err="1"/>
              <a:t>rizzoma.com</a:t>
            </a:r>
            <a:r>
              <a:rPr lang="en-US" b="1" dirty="0"/>
              <a:t>/topic/45dae79c5e74a2b5611762b2c7a9b9fd/0_b_bu7u_b71dl/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7793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94"/>
            <a:ext cx="12192000" cy="6858000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7266214" y="4474027"/>
            <a:ext cx="4735286" cy="10287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7437664" y="4665211"/>
            <a:ext cx="4392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https://</a:t>
            </a:r>
            <a:r>
              <a:rPr lang="en-US" b="1" dirty="0" err="1"/>
              <a:t>rizzoma.com</a:t>
            </a:r>
            <a:r>
              <a:rPr lang="en-US" b="1" dirty="0"/>
              <a:t>/topic/45dae79c5e74a2b5611762b2c7a9b9fd/0_b_bu7u_b71dl/</a:t>
            </a:r>
            <a:endParaRPr lang="ru-RU" b="1" dirty="0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914" y="26894"/>
            <a:ext cx="96120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48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кругленный прямоугольник 24"/>
          <p:cNvSpPr/>
          <p:nvPr/>
        </p:nvSpPr>
        <p:spPr>
          <a:xfrm>
            <a:off x="9052693" y="6165669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9061400" y="5508163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9043981" y="4837594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9052688" y="4140899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9061395" y="3418078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9057039" y="2734446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9039620" y="2090003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9052688" y="342455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гогАть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9079597" y="553853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сОрить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983800" y="4828772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казывать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8979444" y="415820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слабить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8966518" y="2738687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греть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9088304" y="617426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гнать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8975225" y="213343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мечить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731" y="1954593"/>
            <a:ext cx="7276362" cy="4903407"/>
          </a:xfrm>
          <a:prstGeom prst="rect">
            <a:avLst/>
          </a:prstGeom>
        </p:spPr>
      </p:pic>
      <p:sp>
        <p:nvSpPr>
          <p:cNvPr id="4" name="12-конечная звезда 3"/>
          <p:cNvSpPr/>
          <p:nvPr/>
        </p:nvSpPr>
        <p:spPr>
          <a:xfrm>
            <a:off x="7605487" y="696686"/>
            <a:ext cx="1080000" cy="1080000"/>
          </a:xfrm>
          <a:prstGeom prst="star12">
            <a:avLst/>
          </a:prstGeom>
          <a:solidFill>
            <a:srgbClr val="FF0000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12-конечная звезда 77"/>
          <p:cNvSpPr/>
          <p:nvPr/>
        </p:nvSpPr>
        <p:spPr>
          <a:xfrm>
            <a:off x="9267372" y="689432"/>
            <a:ext cx="1080000" cy="1080000"/>
          </a:xfrm>
          <a:prstGeom prst="star12">
            <a:avLst/>
          </a:prstGeom>
          <a:solidFill>
            <a:srgbClr val="FFFF00"/>
          </a:solidFill>
          <a:effectLst>
            <a:glow rad="317500">
              <a:srgbClr val="FF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12-конечная звезда 80"/>
          <p:cNvSpPr/>
          <p:nvPr/>
        </p:nvSpPr>
        <p:spPr>
          <a:xfrm>
            <a:off x="10856678" y="653147"/>
            <a:ext cx="1188000" cy="1188000"/>
          </a:xfrm>
          <a:prstGeom prst="star12">
            <a:avLst/>
          </a:prstGeom>
          <a:solidFill>
            <a:srgbClr val="FF40FF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7412753" y="906308"/>
            <a:ext cx="152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давать</a:t>
            </a:r>
            <a:endParaRPr lang="ru-RU" sz="3200" b="1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9052693" y="964826"/>
            <a:ext cx="1523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дать</a:t>
            </a:r>
            <a:endParaRPr lang="ru-RU" sz="24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3" name="TextBox 82"/>
          <p:cNvSpPr txBox="1"/>
          <p:nvPr/>
        </p:nvSpPr>
        <p:spPr>
          <a:xfrm rot="19946089">
            <a:off x="10678003" y="995603"/>
            <a:ext cx="15239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торить</a:t>
            </a:r>
            <a:endParaRPr lang="ru-RU" sz="20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10733464" y="6135187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10742171" y="5477681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10724752" y="4807112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10733459" y="4110417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10742166" y="3387596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10737810" y="2703964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10720391" y="2059521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TextBox 102"/>
          <p:cNvSpPr txBox="1"/>
          <p:nvPr/>
        </p:nvSpPr>
        <p:spPr>
          <a:xfrm>
            <a:off x="10786493" y="5508048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0664571" y="4837479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>
                <a:solidFill>
                  <a:schemeClr val="bg1"/>
                </a:solidFill>
              </a:rPr>
              <a:t>К</a:t>
            </a:r>
            <a:r>
              <a:rPr lang="ru-RU" sz="2400" b="1" smtClean="0">
                <a:solidFill>
                  <a:schemeClr val="bg1"/>
                </a:solidFill>
              </a:rPr>
              <a:t>авать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0769075" y="6169905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Таскать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0660215" y="412772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0808264" y="273009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грать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10669059" y="210295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читвить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830552" y="3339585"/>
            <a:ext cx="1092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Гать </a:t>
            </a:r>
            <a:r>
              <a:rPr lang="ru-RU" b="1" dirty="0" err="1" smtClean="0">
                <a:solidFill>
                  <a:srgbClr val="002060"/>
                </a:solidFill>
              </a:rPr>
              <a:t>гатотать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44703" y="1124108"/>
            <a:ext cx="1658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символ</a:t>
            </a:r>
            <a:endParaRPr lang="ru-RU" sz="3200" b="1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195054" y="1416495"/>
            <a:ext cx="112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Имя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273051" y="893968"/>
            <a:ext cx="19233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Качества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7186" y="1537473"/>
            <a:ext cx="2035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Количество</a:t>
            </a:r>
            <a:endParaRPr lang="ru-RU" sz="24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46980" y="161365"/>
            <a:ext cx="10330914" cy="6553037"/>
          </a:xfrm>
          <a:prstGeom prst="roundRect">
            <a:avLst/>
          </a:prstGeom>
          <a:solidFill>
            <a:srgbClr val="FFC000">
              <a:alpha val="7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012141" y="456436"/>
            <a:ext cx="90029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СФЕРА </a:t>
            </a:r>
            <a:r>
              <a:rPr lang="ru-RU" sz="5400" b="1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МАГИИ СОСТОЯНИЙ</a:t>
            </a:r>
            <a:endParaRPr lang="ru-RU" sz="5400" b="1" dirty="0">
              <a:ln w="47625">
                <a:solidFill>
                  <a:schemeClr val="accent1">
                    <a:shade val="50000"/>
                  </a:schemeClr>
                </a:solidFill>
              </a:ln>
              <a:noFill/>
              <a:effectLst>
                <a:glow rad="469900">
                  <a:srgbClr val="FFFF00"/>
                </a:glow>
              </a:effectLst>
            </a:endParaRPr>
          </a:p>
        </p:txBody>
      </p:sp>
      <p:sp>
        <p:nvSpPr>
          <p:cNvPr id="8" name="Треугольник 7"/>
          <p:cNvSpPr/>
          <p:nvPr/>
        </p:nvSpPr>
        <p:spPr>
          <a:xfrm rot="10800000">
            <a:off x="1956347" y="2642864"/>
            <a:ext cx="1593881" cy="2973914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ольцо 8"/>
          <p:cNvSpPr/>
          <p:nvPr/>
        </p:nvSpPr>
        <p:spPr>
          <a:xfrm>
            <a:off x="2012293" y="1188720"/>
            <a:ext cx="1505765" cy="1397671"/>
          </a:xfrm>
          <a:prstGeom prst="donut">
            <a:avLst>
              <a:gd name="adj" fmla="val 911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407150" y="1639303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2873062" y="1634947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Арка 10"/>
          <p:cNvSpPr/>
          <p:nvPr/>
        </p:nvSpPr>
        <p:spPr>
          <a:xfrm rot="10800000">
            <a:off x="2336842" y="1700262"/>
            <a:ext cx="784904" cy="641950"/>
          </a:xfrm>
          <a:prstGeom prst="blockArc">
            <a:avLst>
              <a:gd name="adj1" fmla="val 10800000"/>
              <a:gd name="adj2" fmla="val 21281457"/>
              <a:gd name="adj3" fmla="val 16652"/>
            </a:avLst>
          </a:prstGeom>
          <a:solidFill>
            <a:schemeClr val="bg1"/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Загнутый угол 12"/>
          <p:cNvSpPr/>
          <p:nvPr/>
        </p:nvSpPr>
        <p:spPr>
          <a:xfrm>
            <a:off x="4273051" y="1700262"/>
            <a:ext cx="7536379" cy="4181695"/>
          </a:xfrm>
          <a:prstGeom prst="foldedCorner">
            <a:avLst/>
          </a:prstGeom>
          <a:solidFill>
            <a:srgbClr val="002060"/>
          </a:solidFill>
          <a:ln w="1206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9" name="TextBox 58"/>
          <p:cNvSpPr txBox="1"/>
          <p:nvPr/>
        </p:nvSpPr>
        <p:spPr>
          <a:xfrm>
            <a:off x="1700938" y="5871754"/>
            <a:ext cx="103075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сферы умножения</a:t>
            </a:r>
            <a:r>
              <a:rPr lang="en-US" sz="44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 </a:t>
            </a:r>
            <a:r>
              <a:rPr lang="ru-RU" sz="44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слов и состояний</a:t>
            </a:r>
            <a:endParaRPr lang="ru-RU" sz="4400" b="1" dirty="0">
              <a:ln w="47625">
                <a:solidFill>
                  <a:schemeClr val="accent1">
                    <a:shade val="50000"/>
                  </a:schemeClr>
                </a:solidFill>
              </a:ln>
              <a:noFill/>
              <a:effectLst>
                <a:glow rad="469900">
                  <a:srgbClr val="FFFF00"/>
                </a:glow>
              </a:effectLst>
            </a:endParaRP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-422430" y="1"/>
            <a:ext cx="2094950" cy="6858000"/>
          </a:xfrm>
          <a:prstGeom prst="roundRect">
            <a:avLst>
              <a:gd name="adj" fmla="val 20853"/>
            </a:avLst>
          </a:prstGeom>
          <a:solidFill>
            <a:srgbClr val="FF0000"/>
          </a:solidFill>
          <a:effectLst>
            <a:glow rad="127000">
              <a:srgbClr val="C0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4" name="Изображение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8" y="4532431"/>
            <a:ext cx="1224606" cy="881716"/>
          </a:xfrm>
          <a:prstGeom prst="rect">
            <a:avLst/>
          </a:prstGeom>
        </p:spPr>
      </p:pic>
      <p:pic>
        <p:nvPicPr>
          <p:cNvPr id="66" name="Изображение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37" y="3125045"/>
            <a:ext cx="1293223" cy="1293223"/>
          </a:xfrm>
          <a:prstGeom prst="rect">
            <a:avLst/>
          </a:prstGeom>
        </p:spPr>
      </p:pic>
      <p:pic>
        <p:nvPicPr>
          <p:cNvPr id="67" name="Изображение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13" y="802770"/>
            <a:ext cx="1291874" cy="2204696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92856" y="313508"/>
            <a:ext cx="1592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SharkNet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69" name="Арка 68"/>
          <p:cNvSpPr/>
          <p:nvPr/>
        </p:nvSpPr>
        <p:spPr>
          <a:xfrm rot="9912478">
            <a:off x="548640" y="-13066"/>
            <a:ext cx="561703" cy="435429"/>
          </a:xfrm>
          <a:prstGeom prst="blockArc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8" y="5520907"/>
            <a:ext cx="1204360" cy="1180029"/>
          </a:xfrm>
          <a:prstGeom prst="rect">
            <a:avLst/>
          </a:prstGeom>
        </p:spPr>
      </p:pic>
      <p:pic>
        <p:nvPicPr>
          <p:cNvPr id="14" name="Изображение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592" y="1743357"/>
            <a:ext cx="7602368" cy="408099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424084" y="4351033"/>
            <a:ext cx="73220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>
                  <a:solidFill>
                    <a:srgbClr val="FF0000"/>
                  </a:solidFill>
                </a:ln>
                <a:noFill/>
              </a:rPr>
              <a:t>капитализации проектного конструктивного взаимодейс</a:t>
            </a:r>
            <a:r>
              <a:rPr lang="ru-RU" sz="3600" b="1" dirty="0">
                <a:ln>
                  <a:solidFill>
                    <a:srgbClr val="FF0000"/>
                  </a:solidFill>
                </a:ln>
                <a:noFill/>
              </a:rPr>
              <a:t>т</a:t>
            </a:r>
            <a:r>
              <a:rPr lang="ru-RU" sz="3600" b="1" dirty="0" smtClean="0">
                <a:ln>
                  <a:solidFill>
                    <a:srgbClr val="FF0000"/>
                  </a:solidFill>
                </a:ln>
                <a:noFill/>
              </a:rPr>
              <a:t>вия</a:t>
            </a:r>
            <a:endParaRPr lang="ru-RU" sz="3600" b="1" dirty="0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668633" y="2029181"/>
            <a:ext cx="5665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effectLst>
                  <a:glow rad="381000">
                    <a:srgbClr val="C00000"/>
                  </a:glow>
                </a:effectLst>
              </a:rPr>
              <a:t>YouTube  </a:t>
            </a:r>
            <a:r>
              <a:rPr lang="ru-RU" sz="4800" b="1" dirty="0" err="1" smtClean="0">
                <a:solidFill>
                  <a:schemeClr val="bg1"/>
                </a:solidFill>
                <a:effectLst>
                  <a:glow rad="381000">
                    <a:srgbClr val="C00000"/>
                  </a:glow>
                </a:effectLst>
              </a:rPr>
              <a:t>cреда</a:t>
            </a:r>
            <a:endParaRPr lang="ru-RU" sz="4800" b="1" dirty="0">
              <a:solidFill>
                <a:schemeClr val="bg1"/>
              </a:solidFill>
              <a:effectLst>
                <a:glow rad="381000">
                  <a:srgbClr val="C00000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286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кругленный прямоугольник 24"/>
          <p:cNvSpPr/>
          <p:nvPr/>
        </p:nvSpPr>
        <p:spPr>
          <a:xfrm>
            <a:off x="9052693" y="6165669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9061400" y="5508163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9043981" y="4837594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9052688" y="4140899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9061395" y="3418078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9057039" y="2734446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9039620" y="2090003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9052688" y="342455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гогАть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9079597" y="553853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сОрить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983800" y="4828772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казывать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8979444" y="415820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слабить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8966518" y="2738687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греть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9088304" y="617426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гнать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8975225" y="213343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мечить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731" y="1954593"/>
            <a:ext cx="7276362" cy="4903407"/>
          </a:xfrm>
          <a:prstGeom prst="rect">
            <a:avLst/>
          </a:prstGeom>
        </p:spPr>
      </p:pic>
      <p:sp>
        <p:nvSpPr>
          <p:cNvPr id="4" name="12-конечная звезда 3"/>
          <p:cNvSpPr/>
          <p:nvPr/>
        </p:nvSpPr>
        <p:spPr>
          <a:xfrm>
            <a:off x="7605487" y="696686"/>
            <a:ext cx="1080000" cy="1080000"/>
          </a:xfrm>
          <a:prstGeom prst="star12">
            <a:avLst/>
          </a:prstGeom>
          <a:solidFill>
            <a:srgbClr val="FF0000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12-конечная звезда 77"/>
          <p:cNvSpPr/>
          <p:nvPr/>
        </p:nvSpPr>
        <p:spPr>
          <a:xfrm>
            <a:off x="9267372" y="689432"/>
            <a:ext cx="1080000" cy="1080000"/>
          </a:xfrm>
          <a:prstGeom prst="star12">
            <a:avLst/>
          </a:prstGeom>
          <a:solidFill>
            <a:srgbClr val="FFFF00"/>
          </a:solidFill>
          <a:effectLst>
            <a:glow rad="317500">
              <a:srgbClr val="FF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12-конечная звезда 80"/>
          <p:cNvSpPr/>
          <p:nvPr/>
        </p:nvSpPr>
        <p:spPr>
          <a:xfrm>
            <a:off x="10856678" y="653147"/>
            <a:ext cx="1188000" cy="1188000"/>
          </a:xfrm>
          <a:prstGeom prst="star12">
            <a:avLst/>
          </a:prstGeom>
          <a:solidFill>
            <a:srgbClr val="FF40FF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7412753" y="906308"/>
            <a:ext cx="152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давать</a:t>
            </a:r>
            <a:endParaRPr lang="ru-RU" sz="3200" b="1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9052693" y="964826"/>
            <a:ext cx="1523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дать</a:t>
            </a:r>
            <a:endParaRPr lang="ru-RU" sz="24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3" name="TextBox 82"/>
          <p:cNvSpPr txBox="1"/>
          <p:nvPr/>
        </p:nvSpPr>
        <p:spPr>
          <a:xfrm rot="19946089">
            <a:off x="10678003" y="995603"/>
            <a:ext cx="15239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торить</a:t>
            </a:r>
            <a:endParaRPr lang="ru-RU" sz="20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10733464" y="6135187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10742171" y="5477681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10724752" y="4807112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10733459" y="4110417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10742166" y="3387596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10737810" y="2703964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10720391" y="2059521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TextBox 102"/>
          <p:cNvSpPr txBox="1"/>
          <p:nvPr/>
        </p:nvSpPr>
        <p:spPr>
          <a:xfrm>
            <a:off x="10786493" y="5508048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0664571" y="4837479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>
                <a:solidFill>
                  <a:schemeClr val="bg1"/>
                </a:solidFill>
              </a:rPr>
              <a:t>К</a:t>
            </a:r>
            <a:r>
              <a:rPr lang="ru-RU" sz="2400" b="1" smtClean="0">
                <a:solidFill>
                  <a:schemeClr val="bg1"/>
                </a:solidFill>
              </a:rPr>
              <a:t>авать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0769075" y="6169905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Таскать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0660215" y="412772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0808264" y="273009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грать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10669059" y="210295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читвить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830552" y="3339585"/>
            <a:ext cx="1092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Гать </a:t>
            </a:r>
            <a:r>
              <a:rPr lang="ru-RU" b="1" dirty="0" err="1" smtClean="0">
                <a:solidFill>
                  <a:srgbClr val="002060"/>
                </a:solidFill>
              </a:rPr>
              <a:t>гатотать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44703" y="1124108"/>
            <a:ext cx="1658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символ</a:t>
            </a:r>
            <a:endParaRPr lang="ru-RU" sz="3200" b="1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195054" y="1416495"/>
            <a:ext cx="112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Имя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273051" y="893968"/>
            <a:ext cx="19233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Качества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7186" y="1537473"/>
            <a:ext cx="2035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Количество</a:t>
            </a:r>
            <a:endParaRPr lang="ru-RU" sz="24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46980" y="161365"/>
            <a:ext cx="10330914" cy="6553037"/>
          </a:xfrm>
          <a:prstGeom prst="roundRect">
            <a:avLst/>
          </a:prstGeom>
          <a:solidFill>
            <a:srgbClr val="FFC000">
              <a:alpha val="7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Треугольник 7"/>
          <p:cNvSpPr/>
          <p:nvPr/>
        </p:nvSpPr>
        <p:spPr>
          <a:xfrm rot="10800000">
            <a:off x="1956347" y="2642864"/>
            <a:ext cx="1593881" cy="2973914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ольцо 8"/>
          <p:cNvSpPr/>
          <p:nvPr/>
        </p:nvSpPr>
        <p:spPr>
          <a:xfrm>
            <a:off x="2012293" y="1188720"/>
            <a:ext cx="1505765" cy="1397671"/>
          </a:xfrm>
          <a:prstGeom prst="donut">
            <a:avLst>
              <a:gd name="adj" fmla="val 911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407150" y="1639303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2873062" y="1634947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Арка 10"/>
          <p:cNvSpPr/>
          <p:nvPr/>
        </p:nvSpPr>
        <p:spPr>
          <a:xfrm rot="10800000">
            <a:off x="2336842" y="1700262"/>
            <a:ext cx="784904" cy="641950"/>
          </a:xfrm>
          <a:prstGeom prst="blockArc">
            <a:avLst>
              <a:gd name="adj1" fmla="val 10800000"/>
              <a:gd name="adj2" fmla="val 21281457"/>
              <a:gd name="adj3" fmla="val 16652"/>
            </a:avLst>
          </a:prstGeom>
          <a:solidFill>
            <a:schemeClr val="bg1"/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Загнутый угол 12"/>
          <p:cNvSpPr/>
          <p:nvPr/>
        </p:nvSpPr>
        <p:spPr>
          <a:xfrm>
            <a:off x="4273051" y="1700262"/>
            <a:ext cx="7536379" cy="4181695"/>
          </a:xfrm>
          <a:prstGeom prst="foldedCorner">
            <a:avLst/>
          </a:prstGeom>
          <a:solidFill>
            <a:srgbClr val="002060"/>
          </a:solidFill>
          <a:ln w="1206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9" name="TextBox 58"/>
          <p:cNvSpPr txBox="1"/>
          <p:nvPr/>
        </p:nvSpPr>
        <p:spPr>
          <a:xfrm>
            <a:off x="1700938" y="5871754"/>
            <a:ext cx="103075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сферы умножения</a:t>
            </a:r>
            <a:r>
              <a:rPr lang="en-US" sz="44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 </a:t>
            </a:r>
            <a:r>
              <a:rPr lang="ru-RU" sz="44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слов и состояний</a:t>
            </a:r>
            <a:endParaRPr lang="ru-RU" sz="4400" b="1" dirty="0">
              <a:ln w="47625">
                <a:solidFill>
                  <a:schemeClr val="accent1">
                    <a:shade val="50000"/>
                  </a:schemeClr>
                </a:solidFill>
              </a:ln>
              <a:noFill/>
              <a:effectLst>
                <a:glow rad="469900">
                  <a:srgbClr val="FFFF00"/>
                </a:glow>
              </a:effectLst>
            </a:endParaRP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-422430" y="1"/>
            <a:ext cx="2094950" cy="6858000"/>
          </a:xfrm>
          <a:prstGeom prst="roundRect">
            <a:avLst>
              <a:gd name="adj" fmla="val 20853"/>
            </a:avLst>
          </a:prstGeom>
          <a:solidFill>
            <a:srgbClr val="FF0000"/>
          </a:solidFill>
          <a:effectLst>
            <a:glow rad="127000">
              <a:srgbClr val="C0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4" name="Изображение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8" y="4532431"/>
            <a:ext cx="1224606" cy="881716"/>
          </a:xfrm>
          <a:prstGeom prst="rect">
            <a:avLst/>
          </a:prstGeom>
        </p:spPr>
      </p:pic>
      <p:pic>
        <p:nvPicPr>
          <p:cNvPr id="66" name="Изображение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37" y="3125045"/>
            <a:ext cx="1293223" cy="1293223"/>
          </a:xfrm>
          <a:prstGeom prst="rect">
            <a:avLst/>
          </a:prstGeom>
        </p:spPr>
      </p:pic>
      <p:pic>
        <p:nvPicPr>
          <p:cNvPr id="67" name="Изображение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13" y="802770"/>
            <a:ext cx="1291874" cy="2204696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92856" y="313508"/>
            <a:ext cx="1592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SharkNet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69" name="Арка 68"/>
          <p:cNvSpPr/>
          <p:nvPr/>
        </p:nvSpPr>
        <p:spPr>
          <a:xfrm rot="9912478">
            <a:off x="548640" y="-13066"/>
            <a:ext cx="561703" cy="435429"/>
          </a:xfrm>
          <a:prstGeom prst="blockArc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8" y="5520907"/>
            <a:ext cx="1204360" cy="1180029"/>
          </a:xfrm>
          <a:prstGeom prst="rect">
            <a:avLst/>
          </a:prstGeom>
        </p:spPr>
      </p:pic>
      <p:pic>
        <p:nvPicPr>
          <p:cNvPr id="14" name="Изображение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592" y="1743357"/>
            <a:ext cx="7602368" cy="408099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424084" y="4351033"/>
            <a:ext cx="73220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>
                  <a:solidFill>
                    <a:srgbClr val="FF0000"/>
                  </a:solidFill>
                </a:ln>
                <a:noFill/>
              </a:rPr>
              <a:t>капитализации проектного конструктивного взаимодейс</a:t>
            </a:r>
            <a:r>
              <a:rPr lang="ru-RU" sz="3600" b="1" dirty="0">
                <a:ln>
                  <a:solidFill>
                    <a:srgbClr val="FF0000"/>
                  </a:solidFill>
                </a:ln>
                <a:noFill/>
              </a:rPr>
              <a:t>т</a:t>
            </a:r>
            <a:r>
              <a:rPr lang="ru-RU" sz="3600" b="1" dirty="0" smtClean="0">
                <a:ln>
                  <a:solidFill>
                    <a:srgbClr val="FF0000"/>
                  </a:solidFill>
                </a:ln>
                <a:noFill/>
              </a:rPr>
              <a:t>вия</a:t>
            </a:r>
            <a:endParaRPr lang="ru-RU" sz="3600" b="1" dirty="0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668633" y="2029181"/>
            <a:ext cx="5665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effectLst>
                  <a:glow rad="381000">
                    <a:srgbClr val="C00000"/>
                  </a:glow>
                </a:effectLst>
              </a:rPr>
              <a:t>YouTube  </a:t>
            </a:r>
            <a:r>
              <a:rPr lang="ru-RU" sz="4800" b="1" dirty="0" err="1" smtClean="0">
                <a:solidFill>
                  <a:schemeClr val="bg1"/>
                </a:solidFill>
                <a:effectLst>
                  <a:glow rad="381000">
                    <a:srgbClr val="C00000"/>
                  </a:glow>
                </a:effectLst>
              </a:rPr>
              <a:t>cреда</a:t>
            </a:r>
            <a:endParaRPr lang="ru-RU" sz="4800" b="1" dirty="0">
              <a:solidFill>
                <a:schemeClr val="bg1"/>
              </a:solidFill>
              <a:effectLst>
                <a:glow rad="381000">
                  <a:srgbClr val="C00000"/>
                </a:glow>
              </a:effectLst>
            </a:endParaRPr>
          </a:p>
        </p:txBody>
      </p:sp>
      <p:pic>
        <p:nvPicPr>
          <p:cNvPr id="15" name="Изображение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223" y="449261"/>
            <a:ext cx="6425255" cy="5195338"/>
          </a:xfrm>
          <a:prstGeom prst="rect">
            <a:avLst/>
          </a:prstGeom>
        </p:spPr>
      </p:pic>
      <p:sp>
        <p:nvSpPr>
          <p:cNvPr id="16" name="Кольцо 15"/>
          <p:cNvSpPr/>
          <p:nvPr/>
        </p:nvSpPr>
        <p:spPr>
          <a:xfrm>
            <a:off x="8525543" y="4136925"/>
            <a:ext cx="2140332" cy="1551269"/>
          </a:xfrm>
          <a:prstGeom prst="donut">
            <a:avLst>
              <a:gd name="adj" fmla="val 9808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0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кругленный прямоугольник 24"/>
          <p:cNvSpPr/>
          <p:nvPr/>
        </p:nvSpPr>
        <p:spPr>
          <a:xfrm>
            <a:off x="9052693" y="6165669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9061400" y="5508163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9043981" y="4837594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9052688" y="4140899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9061395" y="3418078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9057039" y="2734446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9039620" y="2090003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9052688" y="342455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гогАть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9079597" y="553853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сОрить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983800" y="4828772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казывать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8979444" y="415820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слабить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8966518" y="2738687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греть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9088304" y="617426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гнать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8975225" y="213343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мечить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731" y="1954593"/>
            <a:ext cx="7276362" cy="4903407"/>
          </a:xfrm>
          <a:prstGeom prst="rect">
            <a:avLst/>
          </a:prstGeom>
        </p:spPr>
      </p:pic>
      <p:sp>
        <p:nvSpPr>
          <p:cNvPr id="4" name="12-конечная звезда 3"/>
          <p:cNvSpPr/>
          <p:nvPr/>
        </p:nvSpPr>
        <p:spPr>
          <a:xfrm>
            <a:off x="7605487" y="696686"/>
            <a:ext cx="1080000" cy="1080000"/>
          </a:xfrm>
          <a:prstGeom prst="star12">
            <a:avLst/>
          </a:prstGeom>
          <a:solidFill>
            <a:srgbClr val="FF0000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12-конечная звезда 77"/>
          <p:cNvSpPr/>
          <p:nvPr/>
        </p:nvSpPr>
        <p:spPr>
          <a:xfrm>
            <a:off x="9267372" y="689432"/>
            <a:ext cx="1080000" cy="1080000"/>
          </a:xfrm>
          <a:prstGeom prst="star12">
            <a:avLst/>
          </a:prstGeom>
          <a:solidFill>
            <a:srgbClr val="FFFF00"/>
          </a:solidFill>
          <a:effectLst>
            <a:glow rad="317500">
              <a:srgbClr val="FF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12-конечная звезда 80"/>
          <p:cNvSpPr/>
          <p:nvPr/>
        </p:nvSpPr>
        <p:spPr>
          <a:xfrm>
            <a:off x="10856678" y="653147"/>
            <a:ext cx="1188000" cy="1188000"/>
          </a:xfrm>
          <a:prstGeom prst="star12">
            <a:avLst/>
          </a:prstGeom>
          <a:solidFill>
            <a:srgbClr val="FF40FF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7412753" y="906308"/>
            <a:ext cx="152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давать</a:t>
            </a:r>
            <a:endParaRPr lang="ru-RU" sz="3200" b="1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9052693" y="964826"/>
            <a:ext cx="1523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дать</a:t>
            </a:r>
            <a:endParaRPr lang="ru-RU" sz="24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3" name="TextBox 82"/>
          <p:cNvSpPr txBox="1"/>
          <p:nvPr/>
        </p:nvSpPr>
        <p:spPr>
          <a:xfrm rot="19946089">
            <a:off x="10678003" y="995603"/>
            <a:ext cx="15239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торить</a:t>
            </a:r>
            <a:endParaRPr lang="ru-RU" sz="20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10733464" y="6135187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10742171" y="5477681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10724752" y="4807112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10733459" y="4110417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10742166" y="3387596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10737810" y="2703964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10720391" y="2059521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TextBox 102"/>
          <p:cNvSpPr txBox="1"/>
          <p:nvPr/>
        </p:nvSpPr>
        <p:spPr>
          <a:xfrm>
            <a:off x="10786493" y="5508048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0664571" y="4837479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>
                <a:solidFill>
                  <a:schemeClr val="bg1"/>
                </a:solidFill>
              </a:rPr>
              <a:t>К</a:t>
            </a:r>
            <a:r>
              <a:rPr lang="ru-RU" sz="2400" b="1" smtClean="0">
                <a:solidFill>
                  <a:schemeClr val="bg1"/>
                </a:solidFill>
              </a:rPr>
              <a:t>авать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0769075" y="6169905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Таскать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0660215" y="412772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0808264" y="273009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грать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10669059" y="210295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читвить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830552" y="3339585"/>
            <a:ext cx="1092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Гать </a:t>
            </a:r>
            <a:r>
              <a:rPr lang="ru-RU" b="1" dirty="0" err="1" smtClean="0">
                <a:solidFill>
                  <a:srgbClr val="002060"/>
                </a:solidFill>
              </a:rPr>
              <a:t>гатотать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44703" y="1124108"/>
            <a:ext cx="1658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символ</a:t>
            </a:r>
            <a:endParaRPr lang="ru-RU" sz="3200" b="1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195054" y="1416495"/>
            <a:ext cx="112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Имя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273051" y="893968"/>
            <a:ext cx="19233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Качества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7186" y="1537473"/>
            <a:ext cx="2035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Количество</a:t>
            </a:r>
            <a:endParaRPr lang="ru-RU" sz="24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46980" y="161365"/>
            <a:ext cx="10330914" cy="6553037"/>
          </a:xfrm>
          <a:prstGeom prst="roundRect">
            <a:avLst/>
          </a:prstGeom>
          <a:solidFill>
            <a:srgbClr val="FFC000">
              <a:alpha val="7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ольцо 8"/>
          <p:cNvSpPr/>
          <p:nvPr/>
        </p:nvSpPr>
        <p:spPr>
          <a:xfrm>
            <a:off x="2012293" y="1188720"/>
            <a:ext cx="1505765" cy="1397671"/>
          </a:xfrm>
          <a:prstGeom prst="donut">
            <a:avLst>
              <a:gd name="adj" fmla="val 911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407150" y="1639303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2873062" y="1634947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Арка 10"/>
          <p:cNvSpPr/>
          <p:nvPr/>
        </p:nvSpPr>
        <p:spPr>
          <a:xfrm rot="10800000">
            <a:off x="2336842" y="1700262"/>
            <a:ext cx="784904" cy="641950"/>
          </a:xfrm>
          <a:prstGeom prst="blockArc">
            <a:avLst>
              <a:gd name="adj1" fmla="val 10800000"/>
              <a:gd name="adj2" fmla="val 21281457"/>
              <a:gd name="adj3" fmla="val 16652"/>
            </a:avLst>
          </a:prstGeom>
          <a:solidFill>
            <a:schemeClr val="bg1"/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Загнутый угол 12"/>
          <p:cNvSpPr/>
          <p:nvPr/>
        </p:nvSpPr>
        <p:spPr>
          <a:xfrm>
            <a:off x="4273051" y="1700262"/>
            <a:ext cx="7536379" cy="4181695"/>
          </a:xfrm>
          <a:prstGeom prst="foldedCorner">
            <a:avLst/>
          </a:prstGeom>
          <a:solidFill>
            <a:srgbClr val="002060"/>
          </a:solidFill>
          <a:ln w="1206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9" name="TextBox 58"/>
          <p:cNvSpPr txBox="1"/>
          <p:nvPr/>
        </p:nvSpPr>
        <p:spPr>
          <a:xfrm>
            <a:off x="1700938" y="5871754"/>
            <a:ext cx="103075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сферы умножения</a:t>
            </a:r>
            <a:r>
              <a:rPr lang="en-US" sz="44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 </a:t>
            </a:r>
            <a:r>
              <a:rPr lang="ru-RU" sz="44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слов и состояний</a:t>
            </a:r>
            <a:endParaRPr lang="ru-RU" sz="4400" b="1" dirty="0">
              <a:ln w="47625">
                <a:solidFill>
                  <a:schemeClr val="accent1">
                    <a:shade val="50000"/>
                  </a:schemeClr>
                </a:solidFill>
              </a:ln>
              <a:noFill/>
              <a:effectLst>
                <a:glow rad="469900">
                  <a:srgbClr val="FFFF00"/>
                </a:glow>
              </a:effectLst>
            </a:endParaRP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-422430" y="1"/>
            <a:ext cx="2094950" cy="6858000"/>
          </a:xfrm>
          <a:prstGeom prst="roundRect">
            <a:avLst>
              <a:gd name="adj" fmla="val 20853"/>
            </a:avLst>
          </a:prstGeom>
          <a:solidFill>
            <a:srgbClr val="FF0000"/>
          </a:solidFill>
          <a:effectLst>
            <a:glow rad="127000">
              <a:srgbClr val="C0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4" name="Изображение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8" y="4532431"/>
            <a:ext cx="1224606" cy="881716"/>
          </a:xfrm>
          <a:prstGeom prst="rect">
            <a:avLst/>
          </a:prstGeom>
        </p:spPr>
      </p:pic>
      <p:pic>
        <p:nvPicPr>
          <p:cNvPr id="66" name="Изображение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37" y="3125045"/>
            <a:ext cx="1293223" cy="1293223"/>
          </a:xfrm>
          <a:prstGeom prst="rect">
            <a:avLst/>
          </a:prstGeom>
        </p:spPr>
      </p:pic>
      <p:pic>
        <p:nvPicPr>
          <p:cNvPr id="67" name="Изображение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13" y="802770"/>
            <a:ext cx="1291874" cy="2204696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92856" y="313508"/>
            <a:ext cx="1592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SharkNet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69" name="Арка 68"/>
          <p:cNvSpPr/>
          <p:nvPr/>
        </p:nvSpPr>
        <p:spPr>
          <a:xfrm rot="9912478">
            <a:off x="548640" y="-13066"/>
            <a:ext cx="561703" cy="435429"/>
          </a:xfrm>
          <a:prstGeom prst="blockArc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8" y="5520907"/>
            <a:ext cx="1204360" cy="1180029"/>
          </a:xfrm>
          <a:prstGeom prst="rect">
            <a:avLst/>
          </a:prstGeom>
        </p:spPr>
      </p:pic>
      <p:pic>
        <p:nvPicPr>
          <p:cNvPr id="14" name="Изображение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592" y="1743357"/>
            <a:ext cx="7602368" cy="408099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424084" y="4351033"/>
            <a:ext cx="73220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>
                  <a:solidFill>
                    <a:srgbClr val="FF0000"/>
                  </a:solidFill>
                </a:ln>
                <a:noFill/>
              </a:rPr>
              <a:t>капитализации проектного конструктивного взаимодейс</a:t>
            </a:r>
            <a:r>
              <a:rPr lang="ru-RU" sz="3600" b="1" dirty="0">
                <a:ln>
                  <a:solidFill>
                    <a:srgbClr val="FF0000"/>
                  </a:solidFill>
                </a:ln>
                <a:noFill/>
              </a:rPr>
              <a:t>т</a:t>
            </a:r>
            <a:r>
              <a:rPr lang="ru-RU" sz="3600" b="1" dirty="0" smtClean="0">
                <a:ln>
                  <a:solidFill>
                    <a:srgbClr val="FF0000"/>
                  </a:solidFill>
                </a:ln>
                <a:noFill/>
              </a:rPr>
              <a:t>вия</a:t>
            </a:r>
            <a:endParaRPr lang="ru-RU" sz="3600" b="1" dirty="0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668633" y="2029181"/>
            <a:ext cx="5665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effectLst>
                  <a:glow rad="381000">
                    <a:srgbClr val="C00000"/>
                  </a:glow>
                </a:effectLst>
              </a:rPr>
              <a:t>YouTube  </a:t>
            </a:r>
            <a:r>
              <a:rPr lang="ru-RU" sz="4800" b="1" dirty="0" err="1" smtClean="0">
                <a:solidFill>
                  <a:schemeClr val="bg1"/>
                </a:solidFill>
                <a:effectLst>
                  <a:glow rad="381000">
                    <a:srgbClr val="C00000"/>
                  </a:glow>
                </a:effectLst>
              </a:rPr>
              <a:t>cреда</a:t>
            </a:r>
            <a:endParaRPr lang="ru-RU" sz="4800" b="1" dirty="0">
              <a:solidFill>
                <a:schemeClr val="bg1"/>
              </a:solidFill>
              <a:effectLst>
                <a:glow rad="381000">
                  <a:srgbClr val="C00000"/>
                </a:glow>
              </a:effectLst>
            </a:endParaRPr>
          </a:p>
        </p:txBody>
      </p:sp>
      <p:pic>
        <p:nvPicPr>
          <p:cNvPr id="15" name="Изображение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223" y="449261"/>
            <a:ext cx="6425255" cy="5195338"/>
          </a:xfrm>
          <a:prstGeom prst="rect">
            <a:avLst/>
          </a:prstGeom>
        </p:spPr>
      </p:pic>
      <p:sp>
        <p:nvSpPr>
          <p:cNvPr id="16" name="Кольцо 15"/>
          <p:cNvSpPr/>
          <p:nvPr/>
        </p:nvSpPr>
        <p:spPr>
          <a:xfrm>
            <a:off x="8525543" y="4136925"/>
            <a:ext cx="2140332" cy="1551269"/>
          </a:xfrm>
          <a:prstGeom prst="donut">
            <a:avLst>
              <a:gd name="adj" fmla="val 9808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8" y="75716"/>
            <a:ext cx="11885932" cy="3620670"/>
          </a:xfrm>
          <a:prstGeom prst="rect">
            <a:avLst/>
          </a:prstGeom>
        </p:spPr>
      </p:pic>
      <p:sp>
        <p:nvSpPr>
          <p:cNvPr id="63" name="Кольцо 62"/>
          <p:cNvSpPr/>
          <p:nvPr/>
        </p:nvSpPr>
        <p:spPr>
          <a:xfrm>
            <a:off x="9034179" y="2746738"/>
            <a:ext cx="1309423" cy="1249426"/>
          </a:xfrm>
          <a:prstGeom prst="donut">
            <a:avLst>
              <a:gd name="adj" fmla="val 9808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383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кругленный прямоугольник 24"/>
          <p:cNvSpPr/>
          <p:nvPr/>
        </p:nvSpPr>
        <p:spPr>
          <a:xfrm>
            <a:off x="9052693" y="6165669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9061400" y="5508163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9043981" y="4837594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9052688" y="4140899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9061395" y="3418078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9057039" y="2734446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9039620" y="2090003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9052688" y="342455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гогАть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9079597" y="553853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сОрить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983800" y="4828772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казывать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8979444" y="415820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слабить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8966518" y="2738687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греть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9088304" y="617426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гнать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8975225" y="213343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мечить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731" y="1954593"/>
            <a:ext cx="7276362" cy="4903407"/>
          </a:xfrm>
          <a:prstGeom prst="rect">
            <a:avLst/>
          </a:prstGeom>
        </p:spPr>
      </p:pic>
      <p:sp>
        <p:nvSpPr>
          <p:cNvPr id="4" name="12-конечная звезда 3"/>
          <p:cNvSpPr/>
          <p:nvPr/>
        </p:nvSpPr>
        <p:spPr>
          <a:xfrm>
            <a:off x="7605487" y="696686"/>
            <a:ext cx="1080000" cy="1080000"/>
          </a:xfrm>
          <a:prstGeom prst="star12">
            <a:avLst/>
          </a:prstGeom>
          <a:solidFill>
            <a:srgbClr val="FF0000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12-конечная звезда 77"/>
          <p:cNvSpPr/>
          <p:nvPr/>
        </p:nvSpPr>
        <p:spPr>
          <a:xfrm>
            <a:off x="9267372" y="689432"/>
            <a:ext cx="1080000" cy="1080000"/>
          </a:xfrm>
          <a:prstGeom prst="star12">
            <a:avLst/>
          </a:prstGeom>
          <a:solidFill>
            <a:srgbClr val="FFFF00"/>
          </a:solidFill>
          <a:effectLst>
            <a:glow rad="317500">
              <a:srgbClr val="FF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12-конечная звезда 80"/>
          <p:cNvSpPr/>
          <p:nvPr/>
        </p:nvSpPr>
        <p:spPr>
          <a:xfrm>
            <a:off x="10856678" y="653147"/>
            <a:ext cx="1188000" cy="1188000"/>
          </a:xfrm>
          <a:prstGeom prst="star12">
            <a:avLst/>
          </a:prstGeom>
          <a:solidFill>
            <a:srgbClr val="FF40FF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7412753" y="906308"/>
            <a:ext cx="152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давать</a:t>
            </a:r>
            <a:endParaRPr lang="ru-RU" sz="3200" b="1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9052693" y="964826"/>
            <a:ext cx="1523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дать</a:t>
            </a:r>
            <a:endParaRPr lang="ru-RU" sz="24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3" name="TextBox 82"/>
          <p:cNvSpPr txBox="1"/>
          <p:nvPr/>
        </p:nvSpPr>
        <p:spPr>
          <a:xfrm rot="19946089">
            <a:off x="10678003" y="995603"/>
            <a:ext cx="15239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торить</a:t>
            </a:r>
            <a:endParaRPr lang="ru-RU" sz="20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10733464" y="6135187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10742171" y="5477681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10724752" y="4807112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10733459" y="4110417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10742166" y="3387596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10737810" y="2703964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10720391" y="2059521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TextBox 102"/>
          <p:cNvSpPr txBox="1"/>
          <p:nvPr/>
        </p:nvSpPr>
        <p:spPr>
          <a:xfrm>
            <a:off x="10786493" y="5508048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0664571" y="4837479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>
                <a:solidFill>
                  <a:schemeClr val="bg1"/>
                </a:solidFill>
              </a:rPr>
              <a:t>К</a:t>
            </a:r>
            <a:r>
              <a:rPr lang="ru-RU" sz="2400" b="1" smtClean="0">
                <a:solidFill>
                  <a:schemeClr val="bg1"/>
                </a:solidFill>
              </a:rPr>
              <a:t>авать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0769075" y="6169905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Таскать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0660215" y="412772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0808264" y="273009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грать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10669059" y="210295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читвить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830552" y="3339585"/>
            <a:ext cx="1092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Гать </a:t>
            </a:r>
            <a:r>
              <a:rPr lang="ru-RU" b="1" dirty="0" err="1" smtClean="0">
                <a:solidFill>
                  <a:srgbClr val="002060"/>
                </a:solidFill>
              </a:rPr>
              <a:t>гатотать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44703" y="1124108"/>
            <a:ext cx="1658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символ</a:t>
            </a:r>
            <a:endParaRPr lang="ru-RU" sz="3200" b="1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195054" y="1416495"/>
            <a:ext cx="112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Имя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273051" y="893968"/>
            <a:ext cx="19233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Качества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7186" y="1537473"/>
            <a:ext cx="2035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Количество</a:t>
            </a:r>
            <a:endParaRPr lang="ru-RU" sz="24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46980" y="161365"/>
            <a:ext cx="10330914" cy="6553037"/>
          </a:xfrm>
          <a:prstGeom prst="roundRect">
            <a:avLst/>
          </a:prstGeom>
          <a:solidFill>
            <a:srgbClr val="FFC000">
              <a:alpha val="7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ольцо 8"/>
          <p:cNvSpPr/>
          <p:nvPr/>
        </p:nvSpPr>
        <p:spPr>
          <a:xfrm>
            <a:off x="2012293" y="1188720"/>
            <a:ext cx="1505765" cy="1397671"/>
          </a:xfrm>
          <a:prstGeom prst="donut">
            <a:avLst>
              <a:gd name="adj" fmla="val 911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407150" y="1639303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2873062" y="1634947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Арка 10"/>
          <p:cNvSpPr/>
          <p:nvPr/>
        </p:nvSpPr>
        <p:spPr>
          <a:xfrm rot="10800000">
            <a:off x="2336842" y="1700262"/>
            <a:ext cx="784904" cy="641950"/>
          </a:xfrm>
          <a:prstGeom prst="blockArc">
            <a:avLst>
              <a:gd name="adj1" fmla="val 10800000"/>
              <a:gd name="adj2" fmla="val 21281457"/>
              <a:gd name="adj3" fmla="val 16652"/>
            </a:avLst>
          </a:prstGeom>
          <a:solidFill>
            <a:schemeClr val="bg1"/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Загнутый угол 12"/>
          <p:cNvSpPr/>
          <p:nvPr/>
        </p:nvSpPr>
        <p:spPr>
          <a:xfrm>
            <a:off x="4273051" y="1700262"/>
            <a:ext cx="7536379" cy="4181695"/>
          </a:xfrm>
          <a:prstGeom prst="foldedCorner">
            <a:avLst/>
          </a:prstGeom>
          <a:solidFill>
            <a:srgbClr val="002060"/>
          </a:solidFill>
          <a:ln w="1206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9" name="TextBox 58"/>
          <p:cNvSpPr txBox="1"/>
          <p:nvPr/>
        </p:nvSpPr>
        <p:spPr>
          <a:xfrm>
            <a:off x="1700938" y="5871754"/>
            <a:ext cx="103075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сферы умножения</a:t>
            </a:r>
            <a:r>
              <a:rPr lang="en-US" sz="44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 </a:t>
            </a:r>
            <a:r>
              <a:rPr lang="ru-RU" sz="44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слов и состояний</a:t>
            </a:r>
            <a:endParaRPr lang="ru-RU" sz="4400" b="1" dirty="0">
              <a:ln w="47625">
                <a:solidFill>
                  <a:schemeClr val="accent1">
                    <a:shade val="50000"/>
                  </a:schemeClr>
                </a:solidFill>
              </a:ln>
              <a:noFill/>
              <a:effectLst>
                <a:glow rad="469900">
                  <a:srgbClr val="FFFF00"/>
                </a:glow>
              </a:effectLst>
            </a:endParaRP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-422430" y="1"/>
            <a:ext cx="2094950" cy="6858000"/>
          </a:xfrm>
          <a:prstGeom prst="roundRect">
            <a:avLst>
              <a:gd name="adj" fmla="val 20853"/>
            </a:avLst>
          </a:prstGeom>
          <a:solidFill>
            <a:srgbClr val="FF0000"/>
          </a:solidFill>
          <a:effectLst>
            <a:glow rad="127000">
              <a:srgbClr val="C0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4" name="Изображение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8" y="4532431"/>
            <a:ext cx="1224606" cy="881716"/>
          </a:xfrm>
          <a:prstGeom prst="rect">
            <a:avLst/>
          </a:prstGeom>
        </p:spPr>
      </p:pic>
      <p:pic>
        <p:nvPicPr>
          <p:cNvPr id="66" name="Изображение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37" y="3125045"/>
            <a:ext cx="1293223" cy="1293223"/>
          </a:xfrm>
          <a:prstGeom prst="rect">
            <a:avLst/>
          </a:prstGeom>
        </p:spPr>
      </p:pic>
      <p:pic>
        <p:nvPicPr>
          <p:cNvPr id="67" name="Изображение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13" y="802770"/>
            <a:ext cx="1291874" cy="2204696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92856" y="313508"/>
            <a:ext cx="1592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SharkNet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69" name="Арка 68"/>
          <p:cNvSpPr/>
          <p:nvPr/>
        </p:nvSpPr>
        <p:spPr>
          <a:xfrm rot="9912478">
            <a:off x="548640" y="-13066"/>
            <a:ext cx="561703" cy="435429"/>
          </a:xfrm>
          <a:prstGeom prst="blockArc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8" y="5520907"/>
            <a:ext cx="1204360" cy="1180029"/>
          </a:xfrm>
          <a:prstGeom prst="rect">
            <a:avLst/>
          </a:prstGeom>
        </p:spPr>
      </p:pic>
      <p:pic>
        <p:nvPicPr>
          <p:cNvPr id="14" name="Изображение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592" y="1743357"/>
            <a:ext cx="7602368" cy="408099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424084" y="4351033"/>
            <a:ext cx="73220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>
                  <a:solidFill>
                    <a:srgbClr val="FF0000"/>
                  </a:solidFill>
                </a:ln>
                <a:noFill/>
              </a:rPr>
              <a:t>капитализации проектного конструктивного взаимодейс</a:t>
            </a:r>
            <a:r>
              <a:rPr lang="ru-RU" sz="3600" b="1" dirty="0">
                <a:ln>
                  <a:solidFill>
                    <a:srgbClr val="FF0000"/>
                  </a:solidFill>
                </a:ln>
                <a:noFill/>
              </a:rPr>
              <a:t>т</a:t>
            </a:r>
            <a:r>
              <a:rPr lang="ru-RU" sz="3600" b="1" dirty="0" smtClean="0">
                <a:ln>
                  <a:solidFill>
                    <a:srgbClr val="FF0000"/>
                  </a:solidFill>
                </a:ln>
                <a:noFill/>
              </a:rPr>
              <a:t>вия</a:t>
            </a:r>
            <a:endParaRPr lang="ru-RU" sz="3600" b="1" dirty="0">
              <a:ln>
                <a:solidFill>
                  <a:srgbClr val="FF0000"/>
                </a:solidFill>
              </a:ln>
              <a:noFill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668633" y="2029181"/>
            <a:ext cx="5665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effectLst>
                  <a:glow rad="381000">
                    <a:srgbClr val="C00000"/>
                  </a:glow>
                </a:effectLst>
              </a:rPr>
              <a:t>YouTube  </a:t>
            </a:r>
            <a:r>
              <a:rPr lang="ru-RU" sz="4800" b="1" dirty="0" err="1" smtClean="0">
                <a:solidFill>
                  <a:schemeClr val="bg1"/>
                </a:solidFill>
                <a:effectLst>
                  <a:glow rad="381000">
                    <a:srgbClr val="C00000"/>
                  </a:glow>
                </a:effectLst>
              </a:rPr>
              <a:t>cреда</a:t>
            </a:r>
            <a:endParaRPr lang="ru-RU" sz="4800" b="1" dirty="0">
              <a:solidFill>
                <a:schemeClr val="bg1"/>
              </a:solidFill>
              <a:effectLst>
                <a:glow rad="381000">
                  <a:srgbClr val="C00000"/>
                </a:glow>
              </a:effectLst>
            </a:endParaRPr>
          </a:p>
        </p:txBody>
      </p:sp>
      <p:pic>
        <p:nvPicPr>
          <p:cNvPr id="15" name="Изображение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223" y="449261"/>
            <a:ext cx="6425255" cy="5195338"/>
          </a:xfrm>
          <a:prstGeom prst="rect">
            <a:avLst/>
          </a:prstGeom>
        </p:spPr>
      </p:pic>
      <p:sp>
        <p:nvSpPr>
          <p:cNvPr id="16" name="Кольцо 15"/>
          <p:cNvSpPr/>
          <p:nvPr/>
        </p:nvSpPr>
        <p:spPr>
          <a:xfrm>
            <a:off x="8525543" y="4136925"/>
            <a:ext cx="2140332" cy="1551269"/>
          </a:xfrm>
          <a:prstGeom prst="donut">
            <a:avLst>
              <a:gd name="adj" fmla="val 9808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8" y="75716"/>
            <a:ext cx="11885932" cy="3620670"/>
          </a:xfrm>
          <a:prstGeom prst="rect">
            <a:avLst/>
          </a:prstGeom>
        </p:spPr>
      </p:pic>
      <p:sp>
        <p:nvSpPr>
          <p:cNvPr id="63" name="Кольцо 62"/>
          <p:cNvSpPr/>
          <p:nvPr/>
        </p:nvSpPr>
        <p:spPr>
          <a:xfrm>
            <a:off x="9034179" y="2746738"/>
            <a:ext cx="1309423" cy="1249426"/>
          </a:xfrm>
          <a:prstGeom prst="donut">
            <a:avLst>
              <a:gd name="adj" fmla="val 9808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84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кругленный прямоугольник 24"/>
          <p:cNvSpPr/>
          <p:nvPr/>
        </p:nvSpPr>
        <p:spPr>
          <a:xfrm>
            <a:off x="9052693" y="6165669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9061400" y="5508163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9043981" y="4837594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9052688" y="4140899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9061395" y="3418078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9057039" y="2734446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9039620" y="2090003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9052688" y="342455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гогАть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9079597" y="553853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сОрить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983800" y="4828772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казывать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8979444" y="415820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слабить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8966518" y="2738687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греть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9088304" y="617426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гнать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8975225" y="213343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мечить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731" y="1954593"/>
            <a:ext cx="7276362" cy="4903407"/>
          </a:xfrm>
          <a:prstGeom prst="rect">
            <a:avLst/>
          </a:prstGeom>
        </p:spPr>
      </p:pic>
      <p:sp>
        <p:nvSpPr>
          <p:cNvPr id="4" name="12-конечная звезда 3"/>
          <p:cNvSpPr/>
          <p:nvPr/>
        </p:nvSpPr>
        <p:spPr>
          <a:xfrm>
            <a:off x="7605487" y="696686"/>
            <a:ext cx="1080000" cy="1080000"/>
          </a:xfrm>
          <a:prstGeom prst="star12">
            <a:avLst/>
          </a:prstGeom>
          <a:solidFill>
            <a:srgbClr val="FF0000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12-конечная звезда 77"/>
          <p:cNvSpPr/>
          <p:nvPr/>
        </p:nvSpPr>
        <p:spPr>
          <a:xfrm>
            <a:off x="9267372" y="689432"/>
            <a:ext cx="1080000" cy="1080000"/>
          </a:xfrm>
          <a:prstGeom prst="star12">
            <a:avLst/>
          </a:prstGeom>
          <a:solidFill>
            <a:srgbClr val="FFFF00"/>
          </a:solidFill>
          <a:effectLst>
            <a:glow rad="317500">
              <a:srgbClr val="FF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12-конечная звезда 80"/>
          <p:cNvSpPr/>
          <p:nvPr/>
        </p:nvSpPr>
        <p:spPr>
          <a:xfrm>
            <a:off x="10856678" y="653147"/>
            <a:ext cx="1188000" cy="1188000"/>
          </a:xfrm>
          <a:prstGeom prst="star12">
            <a:avLst/>
          </a:prstGeom>
          <a:solidFill>
            <a:srgbClr val="FF40FF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7412753" y="906308"/>
            <a:ext cx="152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давать</a:t>
            </a:r>
            <a:endParaRPr lang="ru-RU" sz="3200" b="1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9052693" y="964826"/>
            <a:ext cx="1523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дать</a:t>
            </a:r>
            <a:endParaRPr lang="ru-RU" sz="24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3" name="TextBox 82"/>
          <p:cNvSpPr txBox="1"/>
          <p:nvPr/>
        </p:nvSpPr>
        <p:spPr>
          <a:xfrm rot="19946089">
            <a:off x="10678003" y="995603"/>
            <a:ext cx="15239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торить</a:t>
            </a:r>
            <a:endParaRPr lang="ru-RU" sz="20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10733464" y="6135187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10742171" y="5477681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10724752" y="4807112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10733459" y="4110417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10742166" y="3387596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10737810" y="2703964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10720391" y="2059521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TextBox 102"/>
          <p:cNvSpPr txBox="1"/>
          <p:nvPr/>
        </p:nvSpPr>
        <p:spPr>
          <a:xfrm>
            <a:off x="10786493" y="5508048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0664571" y="4837479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>
                <a:solidFill>
                  <a:schemeClr val="bg1"/>
                </a:solidFill>
              </a:rPr>
              <a:t>К</a:t>
            </a:r>
            <a:r>
              <a:rPr lang="ru-RU" sz="2400" b="1" smtClean="0">
                <a:solidFill>
                  <a:schemeClr val="bg1"/>
                </a:solidFill>
              </a:rPr>
              <a:t>авать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0769075" y="6169905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Таскать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0660215" y="412772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0808264" y="273009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грать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10669059" y="210295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читвить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830552" y="3339585"/>
            <a:ext cx="1092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Гать </a:t>
            </a:r>
            <a:r>
              <a:rPr lang="ru-RU" b="1" dirty="0" err="1" smtClean="0">
                <a:solidFill>
                  <a:srgbClr val="002060"/>
                </a:solidFill>
              </a:rPr>
              <a:t>гатотать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44703" y="1124108"/>
            <a:ext cx="1658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символ</a:t>
            </a:r>
            <a:endParaRPr lang="ru-RU" sz="3200" b="1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195054" y="1416495"/>
            <a:ext cx="112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Имя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273051" y="893968"/>
            <a:ext cx="19233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Качества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7186" y="1537473"/>
            <a:ext cx="2035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Количество</a:t>
            </a:r>
            <a:endParaRPr lang="ru-RU" sz="24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95571" y="326571"/>
            <a:ext cx="10626895" cy="6374675"/>
          </a:xfrm>
          <a:prstGeom prst="roundRect">
            <a:avLst/>
          </a:prstGeom>
          <a:solidFill>
            <a:srgbClr val="FFC000">
              <a:alpha val="7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707527" y="456436"/>
            <a:ext cx="103075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СФЕРА МАГИИ состояний</a:t>
            </a:r>
            <a:endParaRPr lang="ru-RU" sz="5400" b="1" dirty="0">
              <a:ln w="47625">
                <a:solidFill>
                  <a:schemeClr val="accent1">
                    <a:shade val="50000"/>
                  </a:schemeClr>
                </a:solidFill>
              </a:ln>
              <a:noFill/>
              <a:effectLst>
                <a:glow rad="469900">
                  <a:srgbClr val="FFFF00"/>
                </a:glow>
              </a:effectLst>
            </a:endParaRPr>
          </a:p>
        </p:txBody>
      </p:sp>
      <p:sp>
        <p:nvSpPr>
          <p:cNvPr id="8" name="Треугольник 7"/>
          <p:cNvSpPr/>
          <p:nvPr/>
        </p:nvSpPr>
        <p:spPr>
          <a:xfrm rot="10800000">
            <a:off x="1956347" y="2642864"/>
            <a:ext cx="1593881" cy="2973914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ольцо 8"/>
          <p:cNvSpPr/>
          <p:nvPr/>
        </p:nvSpPr>
        <p:spPr>
          <a:xfrm>
            <a:off x="2012293" y="1188720"/>
            <a:ext cx="1505765" cy="1397671"/>
          </a:xfrm>
          <a:prstGeom prst="donut">
            <a:avLst>
              <a:gd name="adj" fmla="val 911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407150" y="1639303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2873062" y="1634947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Арка 10"/>
          <p:cNvSpPr/>
          <p:nvPr/>
        </p:nvSpPr>
        <p:spPr>
          <a:xfrm rot="10800000">
            <a:off x="2336842" y="1700262"/>
            <a:ext cx="784904" cy="641950"/>
          </a:xfrm>
          <a:prstGeom prst="blockArc">
            <a:avLst>
              <a:gd name="adj1" fmla="val 10800000"/>
              <a:gd name="adj2" fmla="val 21281457"/>
              <a:gd name="adj3" fmla="val 16652"/>
            </a:avLst>
          </a:prstGeom>
          <a:solidFill>
            <a:schemeClr val="bg1"/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Загнутый угол 12"/>
          <p:cNvSpPr/>
          <p:nvPr/>
        </p:nvSpPr>
        <p:spPr>
          <a:xfrm>
            <a:off x="4273051" y="1700262"/>
            <a:ext cx="7536379" cy="4181695"/>
          </a:xfrm>
          <a:prstGeom prst="foldedCorner">
            <a:avLst/>
          </a:prstGeom>
          <a:solidFill>
            <a:srgbClr val="002060"/>
          </a:solidFill>
          <a:ln w="1206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i="1" dirty="0">
              <a:solidFill>
                <a:schemeClr val="bg1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795895" y="5079322"/>
            <a:ext cx="103075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err="1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Сеферы</a:t>
            </a:r>
            <a:r>
              <a:rPr lang="ru-RU" sz="48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 умножения</a:t>
            </a:r>
            <a:r>
              <a:rPr lang="en-US" sz="48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 </a:t>
            </a:r>
            <a:r>
              <a:rPr lang="ru-RU" sz="48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состояний и слов</a:t>
            </a:r>
            <a:endParaRPr lang="ru-RU" sz="4800" b="1" dirty="0">
              <a:ln w="47625">
                <a:solidFill>
                  <a:schemeClr val="accent1">
                    <a:shade val="50000"/>
                  </a:schemeClr>
                </a:solidFill>
              </a:ln>
              <a:noFill/>
              <a:effectLst>
                <a:glow rad="469900">
                  <a:srgbClr val="FFFF00"/>
                </a:glow>
              </a:effectLst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542538" y="1669947"/>
            <a:ext cx="69815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b="1" dirty="0" smtClean="0">
                <a:ln>
                  <a:solidFill>
                    <a:schemeClr val="bg1"/>
                  </a:solidFill>
                </a:ln>
                <a:noFill/>
              </a:rPr>
              <a:t>#</a:t>
            </a:r>
            <a:r>
              <a:rPr lang="ru-RU" sz="9600" b="1" dirty="0" smtClean="0">
                <a:ln>
                  <a:solidFill>
                    <a:schemeClr val="bg1"/>
                  </a:solidFill>
                </a:ln>
                <a:noFill/>
              </a:rPr>
              <a:t>ПИП_05</a:t>
            </a: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130629" y="78377"/>
            <a:ext cx="1488102" cy="6609805"/>
          </a:xfrm>
          <a:prstGeom prst="roundRect">
            <a:avLst/>
          </a:prstGeom>
          <a:solidFill>
            <a:srgbClr val="FF0000"/>
          </a:solidFill>
          <a:effectLst>
            <a:glow rad="127000">
              <a:srgbClr val="C0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3" name="лого с чёрным уголком.png" descr="лого с чёрным уголком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14927" y="5529076"/>
            <a:ext cx="1111635" cy="1109874"/>
          </a:xfrm>
          <a:prstGeom prst="rect">
            <a:avLst/>
          </a:prstGeom>
          <a:ln w="12700">
            <a:miter lim="400000"/>
          </a:ln>
        </p:spPr>
      </p:pic>
      <p:pic>
        <p:nvPicPr>
          <p:cNvPr id="64" name="Изображение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8" y="4545878"/>
            <a:ext cx="1224606" cy="881716"/>
          </a:xfrm>
          <a:prstGeom prst="rect">
            <a:avLst/>
          </a:prstGeom>
        </p:spPr>
      </p:pic>
      <p:pic>
        <p:nvPicPr>
          <p:cNvPr id="66" name="Изображение 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37" y="3125045"/>
            <a:ext cx="1293223" cy="1293223"/>
          </a:xfrm>
          <a:prstGeom prst="rect">
            <a:avLst/>
          </a:prstGeom>
        </p:spPr>
      </p:pic>
      <p:pic>
        <p:nvPicPr>
          <p:cNvPr id="67" name="Изображение 6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13" y="802770"/>
            <a:ext cx="1291874" cy="2204696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92856" y="313508"/>
            <a:ext cx="1592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SharkNet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69" name="Арка 68"/>
          <p:cNvSpPr/>
          <p:nvPr/>
        </p:nvSpPr>
        <p:spPr>
          <a:xfrm rot="9912478">
            <a:off x="548640" y="-13066"/>
            <a:ext cx="561703" cy="435429"/>
          </a:xfrm>
          <a:prstGeom prst="blockArc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40706" y="2549922"/>
            <a:ext cx="12349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8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074639" y="3221662"/>
            <a:ext cx="63878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n>
                  <a:solidFill>
                    <a:schemeClr val="bg1"/>
                  </a:solidFill>
                </a:ln>
                <a:noFill/>
              </a:rPr>
              <a:t>29 ноября 2020</a:t>
            </a:r>
            <a:endParaRPr lang="ru-RU" sz="6000" b="1" dirty="0">
              <a:ln>
                <a:solidFill>
                  <a:schemeClr val="bg1"/>
                </a:solidFill>
              </a:ln>
              <a:noFill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125326" y="4433098"/>
            <a:ext cx="60403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FFFF00"/>
                </a:solidFill>
              </a:rPr>
              <a:t>Курс - 24 дня</a:t>
            </a:r>
          </a:p>
          <a:p>
            <a:r>
              <a:rPr lang="ru-RU" sz="2400" b="1" i="1" dirty="0" smtClean="0">
                <a:solidFill>
                  <a:srgbClr val="FFFF00"/>
                </a:solidFill>
              </a:rPr>
              <a:t>«Богатство здоровых движений»</a:t>
            </a:r>
            <a:endParaRPr lang="ru-RU" sz="2400" b="1" i="1" dirty="0">
              <a:solidFill>
                <a:srgbClr val="FFFF00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770890" y="4091572"/>
            <a:ext cx="32004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6000" b="1" dirty="0">
                <a:ln>
                  <a:solidFill>
                    <a:schemeClr val="bg1"/>
                  </a:solidFill>
                </a:ln>
                <a:noFill/>
              </a:rPr>
              <a:t>$</a:t>
            </a:r>
            <a:r>
              <a:rPr lang="ru-RU" sz="6000" b="1" dirty="0" smtClean="0">
                <a:ln>
                  <a:solidFill>
                    <a:schemeClr val="bg1"/>
                  </a:solidFill>
                </a:ln>
                <a:noFill/>
              </a:rPr>
              <a:t> </a:t>
            </a:r>
            <a:r>
              <a:rPr lang="en-US" sz="6000" b="1" dirty="0" smtClean="0">
                <a:ln>
                  <a:solidFill>
                    <a:schemeClr val="bg1"/>
                  </a:solidFill>
                </a:ln>
                <a:noFill/>
              </a:rPr>
              <a:t>1’61</a:t>
            </a:r>
            <a:r>
              <a:rPr lang="ru-RU" sz="6000" b="1" dirty="0" smtClean="0">
                <a:ln>
                  <a:solidFill>
                    <a:schemeClr val="bg1"/>
                  </a:solidFill>
                </a:ln>
                <a:noFill/>
              </a:rPr>
              <a:t>8</a:t>
            </a:r>
            <a:endParaRPr lang="ru-RU" sz="6000" b="1" dirty="0">
              <a:ln>
                <a:solidFill>
                  <a:schemeClr val="bg1"/>
                </a:solidFill>
              </a:ln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62916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кругленный прямоугольник 24"/>
          <p:cNvSpPr/>
          <p:nvPr/>
        </p:nvSpPr>
        <p:spPr>
          <a:xfrm>
            <a:off x="9052693" y="6165669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9061400" y="5508163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9043981" y="4837594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9052688" y="4140899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9061395" y="3418078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9057039" y="2734446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9039620" y="2090003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9052688" y="342455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гогАть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9079597" y="553853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сОрить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983800" y="4828772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казывать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8979444" y="415820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слабить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8966518" y="2738687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греть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9088304" y="617426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гнать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8975225" y="213343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мечить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731" y="1954593"/>
            <a:ext cx="7276362" cy="4903407"/>
          </a:xfrm>
          <a:prstGeom prst="rect">
            <a:avLst/>
          </a:prstGeom>
        </p:spPr>
      </p:pic>
      <p:sp>
        <p:nvSpPr>
          <p:cNvPr id="4" name="12-конечная звезда 3"/>
          <p:cNvSpPr/>
          <p:nvPr/>
        </p:nvSpPr>
        <p:spPr>
          <a:xfrm>
            <a:off x="7605487" y="696686"/>
            <a:ext cx="1080000" cy="1080000"/>
          </a:xfrm>
          <a:prstGeom prst="star12">
            <a:avLst/>
          </a:prstGeom>
          <a:solidFill>
            <a:srgbClr val="FF0000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12-конечная звезда 77"/>
          <p:cNvSpPr/>
          <p:nvPr/>
        </p:nvSpPr>
        <p:spPr>
          <a:xfrm>
            <a:off x="9267372" y="689432"/>
            <a:ext cx="1080000" cy="1080000"/>
          </a:xfrm>
          <a:prstGeom prst="star12">
            <a:avLst/>
          </a:prstGeom>
          <a:solidFill>
            <a:srgbClr val="FFFF00"/>
          </a:solidFill>
          <a:effectLst>
            <a:glow rad="317500">
              <a:srgbClr val="FF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12-конечная звезда 80"/>
          <p:cNvSpPr/>
          <p:nvPr/>
        </p:nvSpPr>
        <p:spPr>
          <a:xfrm>
            <a:off x="10856678" y="653147"/>
            <a:ext cx="1188000" cy="1188000"/>
          </a:xfrm>
          <a:prstGeom prst="star12">
            <a:avLst/>
          </a:prstGeom>
          <a:solidFill>
            <a:srgbClr val="FF40FF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7412753" y="906308"/>
            <a:ext cx="152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давать</a:t>
            </a:r>
            <a:endParaRPr lang="ru-RU" sz="3200" b="1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9052693" y="964826"/>
            <a:ext cx="1523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дать</a:t>
            </a:r>
            <a:endParaRPr lang="ru-RU" sz="24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3" name="TextBox 82"/>
          <p:cNvSpPr txBox="1"/>
          <p:nvPr/>
        </p:nvSpPr>
        <p:spPr>
          <a:xfrm rot="19946089">
            <a:off x="10678003" y="995603"/>
            <a:ext cx="15239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торить</a:t>
            </a:r>
            <a:endParaRPr lang="ru-RU" sz="20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10733464" y="6135187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10742171" y="5477681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10724752" y="4807112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10733459" y="4110417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10742166" y="3387596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10737810" y="2703964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10720391" y="2059521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TextBox 102"/>
          <p:cNvSpPr txBox="1"/>
          <p:nvPr/>
        </p:nvSpPr>
        <p:spPr>
          <a:xfrm>
            <a:off x="10786493" y="5508048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0664571" y="4837479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>
                <a:solidFill>
                  <a:schemeClr val="bg1"/>
                </a:solidFill>
              </a:rPr>
              <a:t>К</a:t>
            </a:r>
            <a:r>
              <a:rPr lang="ru-RU" sz="2400" b="1" smtClean="0">
                <a:solidFill>
                  <a:schemeClr val="bg1"/>
                </a:solidFill>
              </a:rPr>
              <a:t>авать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0769075" y="6169905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Таскать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0660215" y="412772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0808264" y="273009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грать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10669059" y="210295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читвить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830552" y="3339585"/>
            <a:ext cx="1092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Гать </a:t>
            </a:r>
            <a:r>
              <a:rPr lang="ru-RU" b="1" dirty="0" err="1" smtClean="0">
                <a:solidFill>
                  <a:srgbClr val="002060"/>
                </a:solidFill>
              </a:rPr>
              <a:t>гатотать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44703" y="1124108"/>
            <a:ext cx="1658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символ</a:t>
            </a:r>
            <a:endParaRPr lang="ru-RU" sz="3200" b="1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195054" y="1416495"/>
            <a:ext cx="112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Имя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273051" y="893968"/>
            <a:ext cx="19233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Качества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7186" y="1537473"/>
            <a:ext cx="2035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Количество</a:t>
            </a:r>
            <a:endParaRPr lang="ru-RU" sz="24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95571" y="326571"/>
            <a:ext cx="10626895" cy="6374675"/>
          </a:xfrm>
          <a:prstGeom prst="roundRect">
            <a:avLst/>
          </a:prstGeom>
          <a:solidFill>
            <a:srgbClr val="FFC000">
              <a:alpha val="7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707527" y="456436"/>
            <a:ext cx="103075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СФЕРА МАГИИ состояний</a:t>
            </a:r>
            <a:endParaRPr lang="ru-RU" sz="5400" b="1" dirty="0">
              <a:ln w="47625">
                <a:solidFill>
                  <a:schemeClr val="accent1">
                    <a:shade val="50000"/>
                  </a:schemeClr>
                </a:solidFill>
              </a:ln>
              <a:noFill/>
              <a:effectLst>
                <a:glow rad="469900">
                  <a:srgbClr val="FFFF00"/>
                </a:glow>
              </a:effectLst>
            </a:endParaRPr>
          </a:p>
        </p:txBody>
      </p:sp>
      <p:sp>
        <p:nvSpPr>
          <p:cNvPr id="8" name="Треугольник 7"/>
          <p:cNvSpPr/>
          <p:nvPr/>
        </p:nvSpPr>
        <p:spPr>
          <a:xfrm rot="10800000">
            <a:off x="1956347" y="2642864"/>
            <a:ext cx="1593881" cy="2973914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ольцо 8"/>
          <p:cNvSpPr/>
          <p:nvPr/>
        </p:nvSpPr>
        <p:spPr>
          <a:xfrm>
            <a:off x="2012293" y="1188720"/>
            <a:ext cx="1505765" cy="1397671"/>
          </a:xfrm>
          <a:prstGeom prst="donut">
            <a:avLst>
              <a:gd name="adj" fmla="val 911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407150" y="1639303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2873062" y="1634947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Арка 10"/>
          <p:cNvSpPr/>
          <p:nvPr/>
        </p:nvSpPr>
        <p:spPr>
          <a:xfrm rot="10800000">
            <a:off x="2336842" y="1700262"/>
            <a:ext cx="784904" cy="641950"/>
          </a:xfrm>
          <a:prstGeom prst="blockArc">
            <a:avLst>
              <a:gd name="adj1" fmla="val 10800000"/>
              <a:gd name="adj2" fmla="val 21281457"/>
              <a:gd name="adj3" fmla="val 16652"/>
            </a:avLst>
          </a:prstGeom>
          <a:solidFill>
            <a:schemeClr val="bg1"/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Загнутый угол 12"/>
          <p:cNvSpPr/>
          <p:nvPr/>
        </p:nvSpPr>
        <p:spPr>
          <a:xfrm>
            <a:off x="4273051" y="1700262"/>
            <a:ext cx="7536379" cy="4181695"/>
          </a:xfrm>
          <a:prstGeom prst="foldedCorner">
            <a:avLst/>
          </a:prstGeom>
          <a:solidFill>
            <a:srgbClr val="002060"/>
          </a:solidFill>
          <a:ln w="1206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i="1" dirty="0">
              <a:solidFill>
                <a:schemeClr val="bg1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795895" y="5079322"/>
            <a:ext cx="103075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err="1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Сеферы</a:t>
            </a:r>
            <a:r>
              <a:rPr lang="ru-RU" sz="48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 умножения</a:t>
            </a:r>
            <a:r>
              <a:rPr lang="en-US" sz="48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 </a:t>
            </a:r>
            <a:r>
              <a:rPr lang="ru-RU" sz="48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состояний и слов</a:t>
            </a:r>
            <a:endParaRPr lang="ru-RU" sz="4800" b="1" dirty="0">
              <a:ln w="47625">
                <a:solidFill>
                  <a:schemeClr val="accent1">
                    <a:shade val="50000"/>
                  </a:schemeClr>
                </a:solidFill>
              </a:ln>
              <a:noFill/>
              <a:effectLst>
                <a:glow rad="469900">
                  <a:srgbClr val="FFFF00"/>
                </a:glow>
              </a:effectLst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542538" y="1669947"/>
            <a:ext cx="69815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b="1" dirty="0" smtClean="0">
                <a:ln>
                  <a:solidFill>
                    <a:schemeClr val="bg1"/>
                  </a:solidFill>
                </a:ln>
                <a:noFill/>
              </a:rPr>
              <a:t>#</a:t>
            </a:r>
            <a:r>
              <a:rPr lang="ru-RU" sz="9600" b="1" dirty="0" smtClean="0">
                <a:ln>
                  <a:solidFill>
                    <a:schemeClr val="bg1"/>
                  </a:solidFill>
                </a:ln>
                <a:noFill/>
              </a:rPr>
              <a:t>ПИП_09</a:t>
            </a: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130629" y="78377"/>
            <a:ext cx="1488102" cy="6609805"/>
          </a:xfrm>
          <a:prstGeom prst="roundRect">
            <a:avLst/>
          </a:prstGeom>
          <a:solidFill>
            <a:srgbClr val="FF0000"/>
          </a:solidFill>
          <a:effectLst>
            <a:glow rad="127000">
              <a:srgbClr val="C0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3" name="лого с чёрным уголком.png" descr="лого с чёрным уголком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14927" y="5529076"/>
            <a:ext cx="1111635" cy="1109874"/>
          </a:xfrm>
          <a:prstGeom prst="rect">
            <a:avLst/>
          </a:prstGeom>
          <a:ln w="12700">
            <a:miter lim="400000"/>
          </a:ln>
        </p:spPr>
      </p:pic>
      <p:pic>
        <p:nvPicPr>
          <p:cNvPr id="64" name="Изображение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8" y="4545878"/>
            <a:ext cx="1224606" cy="881716"/>
          </a:xfrm>
          <a:prstGeom prst="rect">
            <a:avLst/>
          </a:prstGeom>
        </p:spPr>
      </p:pic>
      <p:pic>
        <p:nvPicPr>
          <p:cNvPr id="66" name="Изображение 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37" y="3125045"/>
            <a:ext cx="1293223" cy="1293223"/>
          </a:xfrm>
          <a:prstGeom prst="rect">
            <a:avLst/>
          </a:prstGeom>
        </p:spPr>
      </p:pic>
      <p:pic>
        <p:nvPicPr>
          <p:cNvPr id="67" name="Изображение 6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13" y="802770"/>
            <a:ext cx="1291874" cy="2204696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92856" y="313508"/>
            <a:ext cx="1592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SharkNet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69" name="Арка 68"/>
          <p:cNvSpPr/>
          <p:nvPr/>
        </p:nvSpPr>
        <p:spPr>
          <a:xfrm rot="9912478">
            <a:off x="548640" y="-13066"/>
            <a:ext cx="561703" cy="435429"/>
          </a:xfrm>
          <a:prstGeom prst="blockArc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40706" y="2549922"/>
            <a:ext cx="12349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8</a:t>
            </a:r>
          </a:p>
        </p:txBody>
      </p:sp>
      <p:pic>
        <p:nvPicPr>
          <p:cNvPr id="14" name="Изображение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65" y="4583350"/>
            <a:ext cx="11850405" cy="209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31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кругленный прямоугольник 24"/>
          <p:cNvSpPr/>
          <p:nvPr/>
        </p:nvSpPr>
        <p:spPr>
          <a:xfrm>
            <a:off x="9052693" y="6165669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9061400" y="5508163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9043981" y="4837594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9052688" y="4140899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9061395" y="3418078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9057039" y="2734446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9039620" y="2090003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9052688" y="342455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гогАть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9079597" y="553853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сОрить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983800" y="4828772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казывать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8979444" y="415820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слабить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8966518" y="2738687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греть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9088304" y="617426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гнать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8975225" y="213343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мечить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731" y="1954593"/>
            <a:ext cx="7276362" cy="4903407"/>
          </a:xfrm>
          <a:prstGeom prst="rect">
            <a:avLst/>
          </a:prstGeom>
        </p:spPr>
      </p:pic>
      <p:sp>
        <p:nvSpPr>
          <p:cNvPr id="4" name="12-конечная звезда 3"/>
          <p:cNvSpPr/>
          <p:nvPr/>
        </p:nvSpPr>
        <p:spPr>
          <a:xfrm>
            <a:off x="7605487" y="696686"/>
            <a:ext cx="1080000" cy="1080000"/>
          </a:xfrm>
          <a:prstGeom prst="star12">
            <a:avLst/>
          </a:prstGeom>
          <a:solidFill>
            <a:srgbClr val="FF0000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12-конечная звезда 77"/>
          <p:cNvSpPr/>
          <p:nvPr/>
        </p:nvSpPr>
        <p:spPr>
          <a:xfrm>
            <a:off x="9267372" y="689432"/>
            <a:ext cx="1080000" cy="1080000"/>
          </a:xfrm>
          <a:prstGeom prst="star12">
            <a:avLst/>
          </a:prstGeom>
          <a:solidFill>
            <a:srgbClr val="FFFF00"/>
          </a:solidFill>
          <a:effectLst>
            <a:glow rad="317500">
              <a:srgbClr val="FF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12-конечная звезда 80"/>
          <p:cNvSpPr/>
          <p:nvPr/>
        </p:nvSpPr>
        <p:spPr>
          <a:xfrm>
            <a:off x="10856678" y="653147"/>
            <a:ext cx="1188000" cy="1188000"/>
          </a:xfrm>
          <a:prstGeom prst="star12">
            <a:avLst/>
          </a:prstGeom>
          <a:solidFill>
            <a:srgbClr val="FF40FF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7412753" y="906308"/>
            <a:ext cx="152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давать</a:t>
            </a:r>
            <a:endParaRPr lang="ru-RU" sz="3200" b="1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9052693" y="964826"/>
            <a:ext cx="1523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дать</a:t>
            </a:r>
            <a:endParaRPr lang="ru-RU" sz="24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3" name="TextBox 82"/>
          <p:cNvSpPr txBox="1"/>
          <p:nvPr/>
        </p:nvSpPr>
        <p:spPr>
          <a:xfrm rot="19946089">
            <a:off x="10678003" y="995603"/>
            <a:ext cx="15239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торить</a:t>
            </a:r>
            <a:endParaRPr lang="ru-RU" sz="20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10733464" y="6135187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10742171" y="5477681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10724752" y="4807112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10733459" y="4110417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10742166" y="3387596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10737810" y="2703964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10720391" y="2059521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TextBox 102"/>
          <p:cNvSpPr txBox="1"/>
          <p:nvPr/>
        </p:nvSpPr>
        <p:spPr>
          <a:xfrm>
            <a:off x="10786493" y="5508048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0664571" y="4837479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>
                <a:solidFill>
                  <a:schemeClr val="bg1"/>
                </a:solidFill>
              </a:rPr>
              <a:t>К</a:t>
            </a:r>
            <a:r>
              <a:rPr lang="ru-RU" sz="2400" b="1" smtClean="0">
                <a:solidFill>
                  <a:schemeClr val="bg1"/>
                </a:solidFill>
              </a:rPr>
              <a:t>авать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0769075" y="6169905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Таскать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0660215" y="412772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0808264" y="273009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грать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10669059" y="210295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читвить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830552" y="3339585"/>
            <a:ext cx="1092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Гать </a:t>
            </a:r>
            <a:r>
              <a:rPr lang="ru-RU" b="1" dirty="0" err="1" smtClean="0">
                <a:solidFill>
                  <a:srgbClr val="002060"/>
                </a:solidFill>
              </a:rPr>
              <a:t>гатотать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44703" y="1124108"/>
            <a:ext cx="1658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символ</a:t>
            </a:r>
            <a:endParaRPr lang="ru-RU" sz="3200" b="1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195054" y="1416495"/>
            <a:ext cx="112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Имя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273051" y="893968"/>
            <a:ext cx="19233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Качества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7186" y="1537473"/>
            <a:ext cx="2035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Количество</a:t>
            </a:r>
            <a:endParaRPr lang="ru-RU" sz="24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95571" y="326571"/>
            <a:ext cx="10626895" cy="6374675"/>
          </a:xfrm>
          <a:prstGeom prst="roundRect">
            <a:avLst/>
          </a:prstGeom>
          <a:solidFill>
            <a:srgbClr val="FFC000">
              <a:alpha val="7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707527" y="456436"/>
            <a:ext cx="103075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СФЕРА МАГИИ состояний</a:t>
            </a:r>
            <a:endParaRPr lang="ru-RU" sz="5400" b="1" dirty="0">
              <a:ln w="47625">
                <a:solidFill>
                  <a:schemeClr val="accent1">
                    <a:shade val="50000"/>
                  </a:schemeClr>
                </a:solidFill>
              </a:ln>
              <a:noFill/>
              <a:effectLst>
                <a:glow rad="469900">
                  <a:srgbClr val="FFFF00"/>
                </a:glow>
              </a:effectLst>
            </a:endParaRPr>
          </a:p>
        </p:txBody>
      </p:sp>
      <p:sp>
        <p:nvSpPr>
          <p:cNvPr id="8" name="Треугольник 7"/>
          <p:cNvSpPr/>
          <p:nvPr/>
        </p:nvSpPr>
        <p:spPr>
          <a:xfrm rot="10800000">
            <a:off x="1956347" y="2642864"/>
            <a:ext cx="1593881" cy="2973914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ольцо 8"/>
          <p:cNvSpPr/>
          <p:nvPr/>
        </p:nvSpPr>
        <p:spPr>
          <a:xfrm>
            <a:off x="2012293" y="1188720"/>
            <a:ext cx="1505765" cy="1397671"/>
          </a:xfrm>
          <a:prstGeom prst="donut">
            <a:avLst>
              <a:gd name="adj" fmla="val 911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407150" y="1639303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2873062" y="1634947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Арка 10"/>
          <p:cNvSpPr/>
          <p:nvPr/>
        </p:nvSpPr>
        <p:spPr>
          <a:xfrm rot="10800000">
            <a:off x="2336842" y="1700262"/>
            <a:ext cx="784904" cy="641950"/>
          </a:xfrm>
          <a:prstGeom prst="blockArc">
            <a:avLst>
              <a:gd name="adj1" fmla="val 10800000"/>
              <a:gd name="adj2" fmla="val 21281457"/>
              <a:gd name="adj3" fmla="val 16652"/>
            </a:avLst>
          </a:prstGeom>
          <a:solidFill>
            <a:schemeClr val="bg1"/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Загнутый угол 12"/>
          <p:cNvSpPr/>
          <p:nvPr/>
        </p:nvSpPr>
        <p:spPr>
          <a:xfrm>
            <a:off x="4273051" y="1700262"/>
            <a:ext cx="7536379" cy="4181695"/>
          </a:xfrm>
          <a:prstGeom prst="foldedCorner">
            <a:avLst/>
          </a:prstGeom>
          <a:solidFill>
            <a:srgbClr val="002060"/>
          </a:solidFill>
          <a:ln w="1206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i="1" dirty="0">
              <a:solidFill>
                <a:schemeClr val="bg1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795895" y="5079322"/>
            <a:ext cx="103075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err="1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Сеферы</a:t>
            </a:r>
            <a:r>
              <a:rPr lang="ru-RU" sz="48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 умножения</a:t>
            </a:r>
            <a:r>
              <a:rPr lang="en-US" sz="48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 </a:t>
            </a:r>
            <a:r>
              <a:rPr lang="ru-RU" sz="48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состояний и слов</a:t>
            </a:r>
            <a:endParaRPr lang="ru-RU" sz="4800" b="1" dirty="0">
              <a:ln w="47625">
                <a:solidFill>
                  <a:schemeClr val="accent1">
                    <a:shade val="50000"/>
                  </a:schemeClr>
                </a:solidFill>
              </a:ln>
              <a:noFill/>
              <a:effectLst>
                <a:glow rad="469900">
                  <a:srgbClr val="FFFF00"/>
                </a:glow>
              </a:effectLst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542538" y="1669947"/>
            <a:ext cx="69815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b="1" dirty="0" smtClean="0">
                <a:ln>
                  <a:solidFill>
                    <a:schemeClr val="bg1"/>
                  </a:solidFill>
                </a:ln>
                <a:noFill/>
              </a:rPr>
              <a:t>#</a:t>
            </a:r>
            <a:r>
              <a:rPr lang="ru-RU" sz="9600" b="1" dirty="0" smtClean="0">
                <a:ln>
                  <a:solidFill>
                    <a:schemeClr val="bg1"/>
                  </a:solidFill>
                </a:ln>
                <a:noFill/>
              </a:rPr>
              <a:t>ПИП_09</a:t>
            </a: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130629" y="78377"/>
            <a:ext cx="1488102" cy="6609805"/>
          </a:xfrm>
          <a:prstGeom prst="roundRect">
            <a:avLst/>
          </a:prstGeom>
          <a:solidFill>
            <a:srgbClr val="FF0000"/>
          </a:solidFill>
          <a:effectLst>
            <a:glow rad="127000">
              <a:srgbClr val="C0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3" name="лого с чёрным уголком.png" descr="лого с чёрным уголком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14927" y="5529076"/>
            <a:ext cx="1111635" cy="1109874"/>
          </a:xfrm>
          <a:prstGeom prst="rect">
            <a:avLst/>
          </a:prstGeom>
          <a:ln w="12700">
            <a:miter lim="400000"/>
          </a:ln>
        </p:spPr>
      </p:pic>
      <p:pic>
        <p:nvPicPr>
          <p:cNvPr id="64" name="Изображение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8" y="4545878"/>
            <a:ext cx="1224606" cy="881716"/>
          </a:xfrm>
          <a:prstGeom prst="rect">
            <a:avLst/>
          </a:prstGeom>
        </p:spPr>
      </p:pic>
      <p:pic>
        <p:nvPicPr>
          <p:cNvPr id="66" name="Изображение 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37" y="3125045"/>
            <a:ext cx="1293223" cy="1293223"/>
          </a:xfrm>
          <a:prstGeom prst="rect">
            <a:avLst/>
          </a:prstGeom>
        </p:spPr>
      </p:pic>
      <p:pic>
        <p:nvPicPr>
          <p:cNvPr id="67" name="Изображение 6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13" y="802770"/>
            <a:ext cx="1291874" cy="2204696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92856" y="313508"/>
            <a:ext cx="1592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SharkNet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69" name="Арка 68"/>
          <p:cNvSpPr/>
          <p:nvPr/>
        </p:nvSpPr>
        <p:spPr>
          <a:xfrm rot="9912478">
            <a:off x="548640" y="-13066"/>
            <a:ext cx="561703" cy="435429"/>
          </a:xfrm>
          <a:prstGeom prst="blockArc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40706" y="2549922"/>
            <a:ext cx="12349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8</a:t>
            </a:r>
          </a:p>
        </p:txBody>
      </p:sp>
      <p:pic>
        <p:nvPicPr>
          <p:cNvPr id="14" name="Изображение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65" y="4583350"/>
            <a:ext cx="11850405" cy="2092982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207" y="1336036"/>
            <a:ext cx="5747154" cy="4191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91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кругленный прямоугольник 24"/>
          <p:cNvSpPr/>
          <p:nvPr/>
        </p:nvSpPr>
        <p:spPr>
          <a:xfrm>
            <a:off x="9052693" y="6165669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9061400" y="5508163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9043981" y="4837594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9052688" y="4140899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9061395" y="3418078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9057039" y="2734446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9039620" y="2090003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9052688" y="342455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гогАть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9079597" y="553853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сОрить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983800" y="4828772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казывать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8979444" y="415820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слабить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8966518" y="2738687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греть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9088304" y="617426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гнать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8975225" y="213343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мечить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731" y="1954593"/>
            <a:ext cx="7276362" cy="4903407"/>
          </a:xfrm>
          <a:prstGeom prst="rect">
            <a:avLst/>
          </a:prstGeom>
        </p:spPr>
      </p:pic>
      <p:sp>
        <p:nvSpPr>
          <p:cNvPr id="4" name="12-конечная звезда 3"/>
          <p:cNvSpPr/>
          <p:nvPr/>
        </p:nvSpPr>
        <p:spPr>
          <a:xfrm>
            <a:off x="7605487" y="696686"/>
            <a:ext cx="1080000" cy="1080000"/>
          </a:xfrm>
          <a:prstGeom prst="star12">
            <a:avLst/>
          </a:prstGeom>
          <a:solidFill>
            <a:srgbClr val="FF0000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12-конечная звезда 77"/>
          <p:cNvSpPr/>
          <p:nvPr/>
        </p:nvSpPr>
        <p:spPr>
          <a:xfrm>
            <a:off x="9267372" y="689432"/>
            <a:ext cx="1080000" cy="1080000"/>
          </a:xfrm>
          <a:prstGeom prst="star12">
            <a:avLst/>
          </a:prstGeom>
          <a:solidFill>
            <a:srgbClr val="FFFF00"/>
          </a:solidFill>
          <a:effectLst>
            <a:glow rad="317500">
              <a:srgbClr val="FF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12-конечная звезда 80"/>
          <p:cNvSpPr/>
          <p:nvPr/>
        </p:nvSpPr>
        <p:spPr>
          <a:xfrm>
            <a:off x="10856678" y="653147"/>
            <a:ext cx="1188000" cy="1188000"/>
          </a:xfrm>
          <a:prstGeom prst="star12">
            <a:avLst/>
          </a:prstGeom>
          <a:solidFill>
            <a:srgbClr val="FF40FF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7412753" y="906308"/>
            <a:ext cx="152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давать</a:t>
            </a:r>
            <a:endParaRPr lang="ru-RU" sz="3200" b="1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9052693" y="964826"/>
            <a:ext cx="1523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дать</a:t>
            </a:r>
            <a:endParaRPr lang="ru-RU" sz="24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3" name="TextBox 82"/>
          <p:cNvSpPr txBox="1"/>
          <p:nvPr/>
        </p:nvSpPr>
        <p:spPr>
          <a:xfrm rot="19946089">
            <a:off x="10678003" y="995603"/>
            <a:ext cx="15239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торить</a:t>
            </a:r>
            <a:endParaRPr lang="ru-RU" sz="20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10733464" y="6135187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10742171" y="5477681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10724752" y="4807112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10733459" y="4110417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10742166" y="3387596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10737810" y="2703964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10720391" y="2059521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TextBox 102"/>
          <p:cNvSpPr txBox="1"/>
          <p:nvPr/>
        </p:nvSpPr>
        <p:spPr>
          <a:xfrm>
            <a:off x="10786493" y="5508048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0664571" y="4837479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>
                <a:solidFill>
                  <a:schemeClr val="bg1"/>
                </a:solidFill>
              </a:rPr>
              <a:t>К</a:t>
            </a:r>
            <a:r>
              <a:rPr lang="ru-RU" sz="2400" b="1" smtClean="0">
                <a:solidFill>
                  <a:schemeClr val="bg1"/>
                </a:solidFill>
              </a:rPr>
              <a:t>авать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0769075" y="6169905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Таскать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0660215" y="412772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0808264" y="273009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грать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10669059" y="210295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читвить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830552" y="3339585"/>
            <a:ext cx="1092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Гать </a:t>
            </a:r>
            <a:r>
              <a:rPr lang="ru-RU" b="1" dirty="0" err="1" smtClean="0">
                <a:solidFill>
                  <a:srgbClr val="002060"/>
                </a:solidFill>
              </a:rPr>
              <a:t>гатотать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44703" y="1124108"/>
            <a:ext cx="1658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символ</a:t>
            </a:r>
            <a:endParaRPr lang="ru-RU" sz="3200" b="1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195054" y="1416495"/>
            <a:ext cx="112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Имя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273051" y="893968"/>
            <a:ext cx="19233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Качества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7186" y="1537473"/>
            <a:ext cx="2035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Количество</a:t>
            </a:r>
            <a:endParaRPr lang="ru-RU" sz="24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95571" y="326571"/>
            <a:ext cx="10626895" cy="6374675"/>
          </a:xfrm>
          <a:prstGeom prst="roundRect">
            <a:avLst/>
          </a:prstGeom>
          <a:solidFill>
            <a:srgbClr val="FFC000">
              <a:alpha val="7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Треугольник 7"/>
          <p:cNvSpPr/>
          <p:nvPr/>
        </p:nvSpPr>
        <p:spPr>
          <a:xfrm rot="10800000">
            <a:off x="1956347" y="2642864"/>
            <a:ext cx="1593881" cy="2973914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ольцо 8"/>
          <p:cNvSpPr/>
          <p:nvPr/>
        </p:nvSpPr>
        <p:spPr>
          <a:xfrm>
            <a:off x="2012293" y="1188720"/>
            <a:ext cx="1505765" cy="1397671"/>
          </a:xfrm>
          <a:prstGeom prst="donut">
            <a:avLst>
              <a:gd name="adj" fmla="val 911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407150" y="1639303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2873062" y="1634947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Арка 10"/>
          <p:cNvSpPr/>
          <p:nvPr/>
        </p:nvSpPr>
        <p:spPr>
          <a:xfrm rot="10800000">
            <a:off x="2336842" y="1700262"/>
            <a:ext cx="784904" cy="641950"/>
          </a:xfrm>
          <a:prstGeom prst="blockArc">
            <a:avLst>
              <a:gd name="adj1" fmla="val 10800000"/>
              <a:gd name="adj2" fmla="val 21281457"/>
              <a:gd name="adj3" fmla="val 16652"/>
            </a:avLst>
          </a:prstGeom>
          <a:solidFill>
            <a:schemeClr val="bg1"/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Загнутый угол 12"/>
          <p:cNvSpPr/>
          <p:nvPr/>
        </p:nvSpPr>
        <p:spPr>
          <a:xfrm>
            <a:off x="4273051" y="1700262"/>
            <a:ext cx="7536379" cy="4181695"/>
          </a:xfrm>
          <a:prstGeom prst="foldedCorner">
            <a:avLst/>
          </a:prstGeom>
          <a:solidFill>
            <a:srgbClr val="002060"/>
          </a:solidFill>
          <a:ln w="1206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i="1" dirty="0">
              <a:solidFill>
                <a:schemeClr val="bg1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795895" y="5079322"/>
            <a:ext cx="103075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err="1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Сеферы</a:t>
            </a:r>
            <a:r>
              <a:rPr lang="ru-RU" sz="48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 умножения</a:t>
            </a:r>
            <a:r>
              <a:rPr lang="en-US" sz="48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 </a:t>
            </a:r>
            <a:r>
              <a:rPr lang="ru-RU" sz="48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состояний и слов</a:t>
            </a:r>
            <a:endParaRPr lang="ru-RU" sz="4800" b="1" dirty="0">
              <a:ln w="47625">
                <a:solidFill>
                  <a:schemeClr val="accent1">
                    <a:shade val="50000"/>
                  </a:schemeClr>
                </a:solidFill>
              </a:ln>
              <a:noFill/>
              <a:effectLst>
                <a:glow rad="469900">
                  <a:srgbClr val="FFFF00"/>
                </a:glow>
              </a:effectLst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542538" y="1669947"/>
            <a:ext cx="69815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b="1" dirty="0" smtClean="0">
                <a:ln>
                  <a:solidFill>
                    <a:schemeClr val="bg1"/>
                  </a:solidFill>
                </a:ln>
                <a:noFill/>
              </a:rPr>
              <a:t>#</a:t>
            </a:r>
            <a:r>
              <a:rPr lang="ru-RU" sz="9600" b="1" dirty="0" smtClean="0">
                <a:ln>
                  <a:solidFill>
                    <a:schemeClr val="bg1"/>
                  </a:solidFill>
                </a:ln>
                <a:noFill/>
              </a:rPr>
              <a:t>ПИП_09</a:t>
            </a: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130629" y="78377"/>
            <a:ext cx="1488102" cy="6609805"/>
          </a:xfrm>
          <a:prstGeom prst="roundRect">
            <a:avLst/>
          </a:prstGeom>
          <a:solidFill>
            <a:srgbClr val="FF0000"/>
          </a:solidFill>
          <a:effectLst>
            <a:glow rad="127000">
              <a:srgbClr val="C0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3" name="лого с чёрным уголком.png" descr="лого с чёрным уголком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14927" y="5529076"/>
            <a:ext cx="1111635" cy="1109874"/>
          </a:xfrm>
          <a:prstGeom prst="rect">
            <a:avLst/>
          </a:prstGeom>
          <a:ln w="12700">
            <a:miter lim="400000"/>
          </a:ln>
        </p:spPr>
      </p:pic>
      <p:pic>
        <p:nvPicPr>
          <p:cNvPr id="64" name="Изображение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8" y="4545878"/>
            <a:ext cx="1224606" cy="881716"/>
          </a:xfrm>
          <a:prstGeom prst="rect">
            <a:avLst/>
          </a:prstGeom>
        </p:spPr>
      </p:pic>
      <p:pic>
        <p:nvPicPr>
          <p:cNvPr id="66" name="Изображение 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37" y="3125045"/>
            <a:ext cx="1293223" cy="1293223"/>
          </a:xfrm>
          <a:prstGeom prst="rect">
            <a:avLst/>
          </a:prstGeom>
        </p:spPr>
      </p:pic>
      <p:pic>
        <p:nvPicPr>
          <p:cNvPr id="67" name="Изображение 6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13" y="802770"/>
            <a:ext cx="1291874" cy="2204696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92856" y="313508"/>
            <a:ext cx="1592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SharkNet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69" name="Арка 68"/>
          <p:cNvSpPr/>
          <p:nvPr/>
        </p:nvSpPr>
        <p:spPr>
          <a:xfrm rot="9912478">
            <a:off x="548640" y="-13066"/>
            <a:ext cx="561703" cy="435429"/>
          </a:xfrm>
          <a:prstGeom prst="blockArc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40706" y="2549922"/>
            <a:ext cx="12349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8</a:t>
            </a:r>
          </a:p>
        </p:txBody>
      </p:sp>
      <p:pic>
        <p:nvPicPr>
          <p:cNvPr id="14" name="Изображение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65" y="4583350"/>
            <a:ext cx="11850405" cy="2092982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207" y="1336036"/>
            <a:ext cx="5747154" cy="4191065"/>
          </a:xfrm>
          <a:prstGeom prst="rect">
            <a:avLst/>
          </a:prstGeom>
        </p:spPr>
      </p:pic>
      <p:pic>
        <p:nvPicPr>
          <p:cNvPr id="12" name="Изображение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0" y="62278"/>
            <a:ext cx="6190615" cy="6298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6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кругленный прямоугольник 24"/>
          <p:cNvSpPr/>
          <p:nvPr/>
        </p:nvSpPr>
        <p:spPr>
          <a:xfrm>
            <a:off x="9052693" y="6165669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9061400" y="5508163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9043981" y="4837594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9052688" y="4140899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9061395" y="3418078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9057039" y="2734446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9039620" y="2090003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9052688" y="342455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гогАть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9079597" y="553853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сОрить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983800" y="4828772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казывать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8979444" y="415820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слабить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8966518" y="2738687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греть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9088304" y="617426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гнать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8975225" y="213343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мечить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731" y="1954593"/>
            <a:ext cx="7276362" cy="4903407"/>
          </a:xfrm>
          <a:prstGeom prst="rect">
            <a:avLst/>
          </a:prstGeom>
        </p:spPr>
      </p:pic>
      <p:sp>
        <p:nvSpPr>
          <p:cNvPr id="4" name="12-конечная звезда 3"/>
          <p:cNvSpPr/>
          <p:nvPr/>
        </p:nvSpPr>
        <p:spPr>
          <a:xfrm>
            <a:off x="7605487" y="696686"/>
            <a:ext cx="1080000" cy="1080000"/>
          </a:xfrm>
          <a:prstGeom prst="star12">
            <a:avLst/>
          </a:prstGeom>
          <a:solidFill>
            <a:srgbClr val="FF0000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12-конечная звезда 77"/>
          <p:cNvSpPr/>
          <p:nvPr/>
        </p:nvSpPr>
        <p:spPr>
          <a:xfrm>
            <a:off x="9267372" y="689432"/>
            <a:ext cx="1080000" cy="1080000"/>
          </a:xfrm>
          <a:prstGeom prst="star12">
            <a:avLst/>
          </a:prstGeom>
          <a:solidFill>
            <a:srgbClr val="FFFF00"/>
          </a:solidFill>
          <a:effectLst>
            <a:glow rad="317500">
              <a:srgbClr val="FF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12-конечная звезда 80"/>
          <p:cNvSpPr/>
          <p:nvPr/>
        </p:nvSpPr>
        <p:spPr>
          <a:xfrm>
            <a:off x="10856678" y="653147"/>
            <a:ext cx="1188000" cy="1188000"/>
          </a:xfrm>
          <a:prstGeom prst="star12">
            <a:avLst/>
          </a:prstGeom>
          <a:solidFill>
            <a:srgbClr val="FF40FF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7412753" y="906308"/>
            <a:ext cx="152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давать</a:t>
            </a:r>
            <a:endParaRPr lang="ru-RU" sz="3200" b="1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9052693" y="964826"/>
            <a:ext cx="1523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дать</a:t>
            </a:r>
            <a:endParaRPr lang="ru-RU" sz="24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3" name="TextBox 82"/>
          <p:cNvSpPr txBox="1"/>
          <p:nvPr/>
        </p:nvSpPr>
        <p:spPr>
          <a:xfrm rot="19946089">
            <a:off x="10678003" y="995603"/>
            <a:ext cx="15239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торить</a:t>
            </a:r>
            <a:endParaRPr lang="ru-RU" sz="20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10733464" y="6135187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10742171" y="5477681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10724752" y="4807112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10733459" y="4110417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10742166" y="3387596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10737810" y="2703964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10720391" y="2059521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TextBox 102"/>
          <p:cNvSpPr txBox="1"/>
          <p:nvPr/>
        </p:nvSpPr>
        <p:spPr>
          <a:xfrm>
            <a:off x="10786493" y="5508048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0664571" y="4837479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>
                <a:solidFill>
                  <a:schemeClr val="bg1"/>
                </a:solidFill>
              </a:rPr>
              <a:t>К</a:t>
            </a:r>
            <a:r>
              <a:rPr lang="ru-RU" sz="2400" b="1" smtClean="0">
                <a:solidFill>
                  <a:schemeClr val="bg1"/>
                </a:solidFill>
              </a:rPr>
              <a:t>авать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0769075" y="6169905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Таскать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0660215" y="412772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0808264" y="273009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грать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10669059" y="210295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читвить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830552" y="3339585"/>
            <a:ext cx="1092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Гать </a:t>
            </a:r>
            <a:r>
              <a:rPr lang="ru-RU" b="1" dirty="0" err="1" smtClean="0">
                <a:solidFill>
                  <a:srgbClr val="002060"/>
                </a:solidFill>
              </a:rPr>
              <a:t>гатотать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44703" y="1124108"/>
            <a:ext cx="1658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символ</a:t>
            </a:r>
            <a:endParaRPr lang="ru-RU" sz="3200" b="1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195054" y="1416495"/>
            <a:ext cx="112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Имя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273051" y="893968"/>
            <a:ext cx="19233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Качества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7186" y="1537473"/>
            <a:ext cx="2035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Количество</a:t>
            </a:r>
            <a:endParaRPr lang="ru-RU" sz="24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95571" y="326571"/>
            <a:ext cx="10626895" cy="6374675"/>
          </a:xfrm>
          <a:prstGeom prst="roundRect">
            <a:avLst/>
          </a:prstGeom>
          <a:solidFill>
            <a:srgbClr val="FFC000">
              <a:alpha val="7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Треугольник 7"/>
          <p:cNvSpPr/>
          <p:nvPr/>
        </p:nvSpPr>
        <p:spPr>
          <a:xfrm rot="10800000">
            <a:off x="1956347" y="2642864"/>
            <a:ext cx="1593881" cy="2973914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ольцо 8"/>
          <p:cNvSpPr/>
          <p:nvPr/>
        </p:nvSpPr>
        <p:spPr>
          <a:xfrm>
            <a:off x="2012293" y="1188720"/>
            <a:ext cx="1505765" cy="1397671"/>
          </a:xfrm>
          <a:prstGeom prst="donut">
            <a:avLst>
              <a:gd name="adj" fmla="val 911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407150" y="1639303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2873062" y="1634947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Арка 10"/>
          <p:cNvSpPr/>
          <p:nvPr/>
        </p:nvSpPr>
        <p:spPr>
          <a:xfrm rot="10800000">
            <a:off x="2336842" y="1700262"/>
            <a:ext cx="784904" cy="641950"/>
          </a:xfrm>
          <a:prstGeom prst="blockArc">
            <a:avLst>
              <a:gd name="adj1" fmla="val 10800000"/>
              <a:gd name="adj2" fmla="val 21281457"/>
              <a:gd name="adj3" fmla="val 16652"/>
            </a:avLst>
          </a:prstGeom>
          <a:solidFill>
            <a:schemeClr val="bg1"/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Загнутый угол 12"/>
          <p:cNvSpPr/>
          <p:nvPr/>
        </p:nvSpPr>
        <p:spPr>
          <a:xfrm>
            <a:off x="4273051" y="1700262"/>
            <a:ext cx="7536379" cy="4181695"/>
          </a:xfrm>
          <a:prstGeom prst="foldedCorner">
            <a:avLst/>
          </a:prstGeom>
          <a:solidFill>
            <a:srgbClr val="002060"/>
          </a:solidFill>
          <a:ln w="1206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i="1" dirty="0">
              <a:solidFill>
                <a:schemeClr val="bg1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795895" y="5079322"/>
            <a:ext cx="103075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err="1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Сеферы</a:t>
            </a:r>
            <a:r>
              <a:rPr lang="ru-RU" sz="48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 умножения</a:t>
            </a:r>
            <a:r>
              <a:rPr lang="en-US" sz="48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 </a:t>
            </a:r>
            <a:r>
              <a:rPr lang="ru-RU" sz="48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состояний и слов</a:t>
            </a:r>
            <a:endParaRPr lang="ru-RU" sz="4800" b="1" dirty="0">
              <a:ln w="47625">
                <a:solidFill>
                  <a:schemeClr val="accent1">
                    <a:shade val="50000"/>
                  </a:schemeClr>
                </a:solidFill>
              </a:ln>
              <a:noFill/>
              <a:effectLst>
                <a:glow rad="469900">
                  <a:srgbClr val="FFFF00"/>
                </a:glow>
              </a:effectLst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542538" y="1669947"/>
            <a:ext cx="69815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b="1" dirty="0" smtClean="0">
                <a:ln>
                  <a:solidFill>
                    <a:schemeClr val="bg1"/>
                  </a:solidFill>
                </a:ln>
                <a:noFill/>
              </a:rPr>
              <a:t>#</a:t>
            </a:r>
            <a:r>
              <a:rPr lang="ru-RU" sz="9600" b="1" dirty="0" smtClean="0">
                <a:ln>
                  <a:solidFill>
                    <a:schemeClr val="bg1"/>
                  </a:solidFill>
                </a:ln>
                <a:noFill/>
              </a:rPr>
              <a:t>ПИП_09</a:t>
            </a: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130629" y="78377"/>
            <a:ext cx="1488102" cy="6609805"/>
          </a:xfrm>
          <a:prstGeom prst="roundRect">
            <a:avLst/>
          </a:prstGeom>
          <a:solidFill>
            <a:srgbClr val="FF0000"/>
          </a:solidFill>
          <a:effectLst>
            <a:glow rad="127000">
              <a:srgbClr val="C0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3" name="лого с чёрным уголком.png" descr="лого с чёрным уголком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14927" y="5529076"/>
            <a:ext cx="1111635" cy="1109874"/>
          </a:xfrm>
          <a:prstGeom prst="rect">
            <a:avLst/>
          </a:prstGeom>
          <a:ln w="12700">
            <a:miter lim="400000"/>
          </a:ln>
        </p:spPr>
      </p:pic>
      <p:pic>
        <p:nvPicPr>
          <p:cNvPr id="64" name="Изображение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8" y="4545878"/>
            <a:ext cx="1224606" cy="881716"/>
          </a:xfrm>
          <a:prstGeom prst="rect">
            <a:avLst/>
          </a:prstGeom>
        </p:spPr>
      </p:pic>
      <p:pic>
        <p:nvPicPr>
          <p:cNvPr id="66" name="Изображение 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37" y="3125045"/>
            <a:ext cx="1293223" cy="1293223"/>
          </a:xfrm>
          <a:prstGeom prst="rect">
            <a:avLst/>
          </a:prstGeom>
        </p:spPr>
      </p:pic>
      <p:pic>
        <p:nvPicPr>
          <p:cNvPr id="67" name="Изображение 6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13" y="802770"/>
            <a:ext cx="1291874" cy="2204696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92856" y="313508"/>
            <a:ext cx="1592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SharkNet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69" name="Арка 68"/>
          <p:cNvSpPr/>
          <p:nvPr/>
        </p:nvSpPr>
        <p:spPr>
          <a:xfrm rot="9912478">
            <a:off x="548640" y="-13066"/>
            <a:ext cx="561703" cy="435429"/>
          </a:xfrm>
          <a:prstGeom prst="blockArc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40706" y="2549922"/>
            <a:ext cx="12349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8</a:t>
            </a:r>
          </a:p>
        </p:txBody>
      </p:sp>
      <p:pic>
        <p:nvPicPr>
          <p:cNvPr id="14" name="Изображение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65" y="4583350"/>
            <a:ext cx="11850405" cy="2092982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207" y="1336036"/>
            <a:ext cx="5747154" cy="4191065"/>
          </a:xfrm>
          <a:prstGeom prst="rect">
            <a:avLst/>
          </a:prstGeom>
        </p:spPr>
      </p:pic>
      <p:pic>
        <p:nvPicPr>
          <p:cNvPr id="12" name="Изображение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0" y="62278"/>
            <a:ext cx="6190615" cy="6298843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11" y="169817"/>
            <a:ext cx="11863427" cy="6455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31232" y="1859340"/>
            <a:ext cx="58950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600" b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ризомная</a:t>
            </a:r>
            <a:endParaRPr lang="ru-RU" sz="96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 rot="20573331">
            <a:off x="6643890" y="1493456"/>
            <a:ext cx="58950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экспансия</a:t>
            </a:r>
            <a:endParaRPr lang="ru-RU" sz="80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73596" y="3799688"/>
            <a:ext cx="96270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600" b="1" smtClean="0">
                <a:ln w="31750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27000">
                    <a:schemeClr val="bg1"/>
                  </a:glow>
                  <a:reflection stA="52000" endPos="65000" dist="50800" dir="5400000" sy="-100000" algn="bl" rotWithShape="0"/>
                </a:effectLst>
              </a:rPr>
              <a:t>ПЕРВАЯ ВСТРЕЧА</a:t>
            </a:r>
            <a:endParaRPr lang="ru-RU" sz="9600" b="1" dirty="0" smtClean="0">
              <a:ln w="31750">
                <a:solidFill>
                  <a:schemeClr val="bg1"/>
                </a:solidFill>
              </a:ln>
              <a:solidFill>
                <a:srgbClr val="C00000"/>
              </a:solidFill>
              <a:effectLst>
                <a:glow rad="127000">
                  <a:schemeClr val="bg1"/>
                </a:glow>
                <a:reflection stA="52000" endPos="65000" dist="508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7809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Треугольник 4"/>
          <p:cNvSpPr/>
          <p:nvPr/>
        </p:nvSpPr>
        <p:spPr>
          <a:xfrm rot="10800000">
            <a:off x="2797175" y="3651857"/>
            <a:ext cx="1593881" cy="2973914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ольцо 5"/>
          <p:cNvSpPr/>
          <p:nvPr/>
        </p:nvSpPr>
        <p:spPr>
          <a:xfrm>
            <a:off x="2853121" y="2197713"/>
            <a:ext cx="1505765" cy="1397671"/>
          </a:xfrm>
          <a:prstGeom prst="donut">
            <a:avLst>
              <a:gd name="adj" fmla="val 911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247978" y="2648296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3713890" y="2643940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981534" y="3558915"/>
            <a:ext cx="12349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16</a:t>
            </a:r>
            <a:endParaRPr lang="ru-RU" sz="80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  <p:sp>
        <p:nvSpPr>
          <p:cNvPr id="10" name="Арка 9"/>
          <p:cNvSpPr/>
          <p:nvPr/>
        </p:nvSpPr>
        <p:spPr>
          <a:xfrm rot="10800000">
            <a:off x="3201663" y="2704416"/>
            <a:ext cx="784904" cy="641950"/>
          </a:xfrm>
          <a:prstGeom prst="blockArc">
            <a:avLst>
              <a:gd name="adj1" fmla="val 10800000"/>
              <a:gd name="adj2" fmla="val 21281457"/>
              <a:gd name="adj3" fmla="val 16652"/>
            </a:avLst>
          </a:prstGeom>
          <a:solidFill>
            <a:schemeClr val="bg1"/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Кольцо 1"/>
          <p:cNvSpPr/>
          <p:nvPr/>
        </p:nvSpPr>
        <p:spPr>
          <a:xfrm>
            <a:off x="5917323" y="1912883"/>
            <a:ext cx="5906815" cy="4817992"/>
          </a:xfrm>
          <a:prstGeom prst="donut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  <a:effectLst>
            <a:glow rad="1117600">
              <a:srgbClr val="C00000">
                <a:alpha val="39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45172" y="3439900"/>
            <a:ext cx="25952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95000"/>
                  </a:schemeClr>
                </a:solidFill>
              </a:rPr>
              <a:t>ГЛОКАЛЬНОСТЬ</a:t>
            </a:r>
            <a:br>
              <a:rPr lang="ru-RU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ru-RU" dirty="0" smtClean="0">
                <a:solidFill>
                  <a:schemeClr val="bg1">
                    <a:lumMod val="95000"/>
                  </a:schemeClr>
                </a:solidFill>
              </a:rPr>
              <a:t>КАК ДЕЛАТЬ БИЗНЕС</a:t>
            </a:r>
            <a:endParaRPr lang="en-US" dirty="0" smtClean="0"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bg1">
                    <a:lumMod val="95000"/>
                  </a:schemeClr>
                </a:solidFill>
              </a:rPr>
              <a:t>ПО ЧЕЛОВЕЧЕСКИ В </a:t>
            </a:r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YouTube?</a:t>
            </a:r>
          </a:p>
          <a:p>
            <a:pPr algn="ctr"/>
            <a:r>
              <a:rPr lang="ru-RU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ru-RU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ru-RU" dirty="0" smtClean="0">
                <a:solidFill>
                  <a:schemeClr val="bg1">
                    <a:lumMod val="95000"/>
                  </a:schemeClr>
                </a:solidFill>
              </a:rPr>
              <a:t>ГРАФ МОГУЩЕСТВА</a:t>
            </a:r>
            <a:endParaRPr lang="ru-RU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" name="Кольцо 10"/>
          <p:cNvSpPr/>
          <p:nvPr/>
        </p:nvSpPr>
        <p:spPr>
          <a:xfrm>
            <a:off x="8481646" y="1987391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Кольцо 11"/>
          <p:cNvSpPr/>
          <p:nvPr/>
        </p:nvSpPr>
        <p:spPr>
          <a:xfrm>
            <a:off x="8632371" y="2169890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Кольцо 12"/>
          <p:cNvSpPr/>
          <p:nvPr/>
        </p:nvSpPr>
        <p:spPr>
          <a:xfrm>
            <a:off x="8781142" y="2126329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Дуга 13"/>
          <p:cNvSpPr/>
          <p:nvPr/>
        </p:nvSpPr>
        <p:spPr>
          <a:xfrm rot="8673759">
            <a:off x="8670627" y="2162032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Треугольник 14"/>
          <p:cNvSpPr/>
          <p:nvPr/>
        </p:nvSpPr>
        <p:spPr>
          <a:xfrm>
            <a:off x="8570685" y="2550452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Кольцо 15"/>
          <p:cNvSpPr/>
          <p:nvPr/>
        </p:nvSpPr>
        <p:spPr>
          <a:xfrm>
            <a:off x="10834106" y="3686708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Кольцо 16"/>
          <p:cNvSpPr/>
          <p:nvPr/>
        </p:nvSpPr>
        <p:spPr>
          <a:xfrm>
            <a:off x="10984831" y="386920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Кольцо 17"/>
          <p:cNvSpPr/>
          <p:nvPr/>
        </p:nvSpPr>
        <p:spPr>
          <a:xfrm>
            <a:off x="11133602" y="382564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Дуга 18"/>
          <p:cNvSpPr/>
          <p:nvPr/>
        </p:nvSpPr>
        <p:spPr>
          <a:xfrm rot="8673759">
            <a:off x="11023087" y="386134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Треугольник 19"/>
          <p:cNvSpPr/>
          <p:nvPr/>
        </p:nvSpPr>
        <p:spPr>
          <a:xfrm rot="10800000">
            <a:off x="10923145" y="4249769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Кольцо 20"/>
          <p:cNvSpPr/>
          <p:nvPr/>
        </p:nvSpPr>
        <p:spPr>
          <a:xfrm>
            <a:off x="6360209" y="3657779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Кольцо 21"/>
          <p:cNvSpPr/>
          <p:nvPr/>
        </p:nvSpPr>
        <p:spPr>
          <a:xfrm>
            <a:off x="6510934" y="3840278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Кольцо 22"/>
          <p:cNvSpPr/>
          <p:nvPr/>
        </p:nvSpPr>
        <p:spPr>
          <a:xfrm>
            <a:off x="6659705" y="379671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Дуга 23"/>
          <p:cNvSpPr/>
          <p:nvPr/>
        </p:nvSpPr>
        <p:spPr>
          <a:xfrm rot="8673759">
            <a:off x="6549190" y="3832420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Треугольник 24"/>
          <p:cNvSpPr/>
          <p:nvPr/>
        </p:nvSpPr>
        <p:spPr>
          <a:xfrm rot="10800000">
            <a:off x="6449248" y="4220840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Кольцо 25"/>
          <p:cNvSpPr/>
          <p:nvPr/>
        </p:nvSpPr>
        <p:spPr>
          <a:xfrm>
            <a:off x="8564662" y="5596684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Кольцо 26"/>
          <p:cNvSpPr/>
          <p:nvPr/>
        </p:nvSpPr>
        <p:spPr>
          <a:xfrm>
            <a:off x="8715387" y="577918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8" name="Кольцо 27"/>
          <p:cNvSpPr/>
          <p:nvPr/>
        </p:nvSpPr>
        <p:spPr>
          <a:xfrm>
            <a:off x="8864158" y="573562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9" name="Дуга 28"/>
          <p:cNvSpPr/>
          <p:nvPr/>
        </p:nvSpPr>
        <p:spPr>
          <a:xfrm rot="8673759">
            <a:off x="8753643" y="577132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Треугольник 29"/>
          <p:cNvSpPr/>
          <p:nvPr/>
        </p:nvSpPr>
        <p:spPr>
          <a:xfrm rot="10800000">
            <a:off x="8653701" y="6159745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Кольцо 30"/>
          <p:cNvSpPr/>
          <p:nvPr/>
        </p:nvSpPr>
        <p:spPr>
          <a:xfrm>
            <a:off x="10144436" y="5189138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2" name="Кольцо 31"/>
          <p:cNvSpPr/>
          <p:nvPr/>
        </p:nvSpPr>
        <p:spPr>
          <a:xfrm>
            <a:off x="10295161" y="537163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3" name="Кольцо 32"/>
          <p:cNvSpPr/>
          <p:nvPr/>
        </p:nvSpPr>
        <p:spPr>
          <a:xfrm>
            <a:off x="10443932" y="532807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4" name="Дуга 33"/>
          <p:cNvSpPr/>
          <p:nvPr/>
        </p:nvSpPr>
        <p:spPr>
          <a:xfrm rot="8673759">
            <a:off x="10333417" y="536377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Треугольник 34"/>
          <p:cNvSpPr/>
          <p:nvPr/>
        </p:nvSpPr>
        <p:spPr>
          <a:xfrm rot="10800000">
            <a:off x="10233475" y="5752199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Кольцо 36"/>
          <p:cNvSpPr/>
          <p:nvPr/>
        </p:nvSpPr>
        <p:spPr>
          <a:xfrm>
            <a:off x="9525327" y="565684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8" name="Кольцо 37"/>
          <p:cNvSpPr/>
          <p:nvPr/>
        </p:nvSpPr>
        <p:spPr>
          <a:xfrm>
            <a:off x="9674098" y="561328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9" name="Дуга 38"/>
          <p:cNvSpPr/>
          <p:nvPr/>
        </p:nvSpPr>
        <p:spPr>
          <a:xfrm rot="8673759">
            <a:off x="9563583" y="564898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Кольцо 41"/>
          <p:cNvSpPr/>
          <p:nvPr/>
        </p:nvSpPr>
        <p:spPr>
          <a:xfrm>
            <a:off x="10892298" y="497504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3" name="Кольцо 42"/>
          <p:cNvSpPr/>
          <p:nvPr/>
        </p:nvSpPr>
        <p:spPr>
          <a:xfrm>
            <a:off x="11041069" y="493148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4" name="Дуга 43"/>
          <p:cNvSpPr/>
          <p:nvPr/>
        </p:nvSpPr>
        <p:spPr>
          <a:xfrm rot="8673759">
            <a:off x="10930554" y="496718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Кольцо 45"/>
          <p:cNvSpPr/>
          <p:nvPr/>
        </p:nvSpPr>
        <p:spPr>
          <a:xfrm>
            <a:off x="7152270" y="5216122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7" name="Кольцо 46"/>
          <p:cNvSpPr/>
          <p:nvPr/>
        </p:nvSpPr>
        <p:spPr>
          <a:xfrm>
            <a:off x="7302995" y="5398621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8" name="Кольцо 47"/>
          <p:cNvSpPr/>
          <p:nvPr/>
        </p:nvSpPr>
        <p:spPr>
          <a:xfrm>
            <a:off x="7451766" y="5355060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9" name="Дуга 48"/>
          <p:cNvSpPr/>
          <p:nvPr/>
        </p:nvSpPr>
        <p:spPr>
          <a:xfrm rot="8673759">
            <a:off x="7341251" y="5390763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Треугольник 49"/>
          <p:cNvSpPr/>
          <p:nvPr/>
        </p:nvSpPr>
        <p:spPr>
          <a:xfrm rot="10800000">
            <a:off x="7241309" y="5779183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Кольцо 51"/>
          <p:cNvSpPr/>
          <p:nvPr/>
        </p:nvSpPr>
        <p:spPr>
          <a:xfrm>
            <a:off x="7964600" y="567645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3" name="Кольцо 52"/>
          <p:cNvSpPr/>
          <p:nvPr/>
        </p:nvSpPr>
        <p:spPr>
          <a:xfrm>
            <a:off x="8113371" y="563289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4" name="Дуга 53"/>
          <p:cNvSpPr/>
          <p:nvPr/>
        </p:nvSpPr>
        <p:spPr>
          <a:xfrm rot="8673759">
            <a:off x="8002856" y="566859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Кольцо 56"/>
          <p:cNvSpPr/>
          <p:nvPr/>
        </p:nvSpPr>
        <p:spPr>
          <a:xfrm>
            <a:off x="6782011" y="488846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8" name="Кольцо 57"/>
          <p:cNvSpPr/>
          <p:nvPr/>
        </p:nvSpPr>
        <p:spPr>
          <a:xfrm>
            <a:off x="6930782" y="484490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9" name="Дуга 58"/>
          <p:cNvSpPr/>
          <p:nvPr/>
        </p:nvSpPr>
        <p:spPr>
          <a:xfrm rot="8673759">
            <a:off x="6820267" y="488060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Кольцо 60"/>
          <p:cNvSpPr/>
          <p:nvPr/>
        </p:nvSpPr>
        <p:spPr>
          <a:xfrm>
            <a:off x="7217798" y="2298550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2" name="Кольцо 61"/>
          <p:cNvSpPr/>
          <p:nvPr/>
        </p:nvSpPr>
        <p:spPr>
          <a:xfrm>
            <a:off x="7368523" y="2481049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3" name="Кольцо 62"/>
          <p:cNvSpPr/>
          <p:nvPr/>
        </p:nvSpPr>
        <p:spPr>
          <a:xfrm>
            <a:off x="7517294" y="2437488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4" name="Дуга 63"/>
          <p:cNvSpPr/>
          <p:nvPr/>
        </p:nvSpPr>
        <p:spPr>
          <a:xfrm rot="8673759">
            <a:off x="7406779" y="2473191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Треугольник 64"/>
          <p:cNvSpPr/>
          <p:nvPr/>
        </p:nvSpPr>
        <p:spPr>
          <a:xfrm rot="10800000">
            <a:off x="7306837" y="2861611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Кольцо 66"/>
          <p:cNvSpPr/>
          <p:nvPr/>
        </p:nvSpPr>
        <p:spPr>
          <a:xfrm>
            <a:off x="6819953" y="286083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8" name="Кольцо 67"/>
          <p:cNvSpPr/>
          <p:nvPr/>
        </p:nvSpPr>
        <p:spPr>
          <a:xfrm>
            <a:off x="6968724" y="281727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9" name="Дуга 68"/>
          <p:cNvSpPr/>
          <p:nvPr/>
        </p:nvSpPr>
        <p:spPr>
          <a:xfrm rot="8673759">
            <a:off x="6858209" y="285297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Кольцо 71"/>
          <p:cNvSpPr/>
          <p:nvPr/>
        </p:nvSpPr>
        <p:spPr>
          <a:xfrm>
            <a:off x="7991933" y="2263378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3" name="Кольцо 72"/>
          <p:cNvSpPr/>
          <p:nvPr/>
        </p:nvSpPr>
        <p:spPr>
          <a:xfrm>
            <a:off x="8140704" y="221981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4" name="Дуга 73"/>
          <p:cNvSpPr/>
          <p:nvPr/>
        </p:nvSpPr>
        <p:spPr>
          <a:xfrm rot="8673759">
            <a:off x="8030189" y="2255520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Кольцо 75"/>
          <p:cNvSpPr/>
          <p:nvPr/>
        </p:nvSpPr>
        <p:spPr>
          <a:xfrm>
            <a:off x="9863336" y="2283368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7" name="Кольцо 76"/>
          <p:cNvSpPr/>
          <p:nvPr/>
        </p:nvSpPr>
        <p:spPr>
          <a:xfrm>
            <a:off x="10014061" y="246586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8" name="Кольцо 77"/>
          <p:cNvSpPr/>
          <p:nvPr/>
        </p:nvSpPr>
        <p:spPr>
          <a:xfrm>
            <a:off x="10162832" y="242230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9" name="Дуга 78"/>
          <p:cNvSpPr/>
          <p:nvPr/>
        </p:nvSpPr>
        <p:spPr>
          <a:xfrm rot="8673759">
            <a:off x="10052317" y="245800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Треугольник 79"/>
          <p:cNvSpPr/>
          <p:nvPr/>
        </p:nvSpPr>
        <p:spPr>
          <a:xfrm rot="10800000">
            <a:off x="9952375" y="2846429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Кольцо 81"/>
          <p:cNvSpPr/>
          <p:nvPr/>
        </p:nvSpPr>
        <p:spPr>
          <a:xfrm>
            <a:off x="9395305" y="2219674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3" name="Кольцо 82"/>
          <p:cNvSpPr/>
          <p:nvPr/>
        </p:nvSpPr>
        <p:spPr>
          <a:xfrm>
            <a:off x="9544076" y="217611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7" name="Кольцо 86"/>
          <p:cNvSpPr/>
          <p:nvPr/>
        </p:nvSpPr>
        <p:spPr>
          <a:xfrm>
            <a:off x="10564860" y="2867494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8" name="Кольцо 87"/>
          <p:cNvSpPr/>
          <p:nvPr/>
        </p:nvSpPr>
        <p:spPr>
          <a:xfrm>
            <a:off x="10713631" y="282393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9" name="Дуга 88"/>
          <p:cNvSpPr/>
          <p:nvPr/>
        </p:nvSpPr>
        <p:spPr>
          <a:xfrm rot="8673759">
            <a:off x="10603116" y="2859636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Дуга 90"/>
          <p:cNvSpPr/>
          <p:nvPr/>
        </p:nvSpPr>
        <p:spPr>
          <a:xfrm rot="8673759">
            <a:off x="9424225" y="2215427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357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31232" y="1859340"/>
            <a:ext cx="58950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600" b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ризомная</a:t>
            </a:r>
            <a:endParaRPr lang="ru-RU" sz="96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 rot="20573331">
            <a:off x="6643890" y="1493456"/>
            <a:ext cx="58950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экспансия</a:t>
            </a:r>
            <a:endParaRPr lang="ru-RU" sz="80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69802" y="3001673"/>
            <a:ext cx="72185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600" b="1" dirty="0" err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глокального</a:t>
            </a:r>
            <a:endParaRPr lang="ru-RU" sz="96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 rot="20573331">
            <a:off x="8090702" y="2339953"/>
            <a:ext cx="38425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бизнес</a:t>
            </a:r>
            <a:endParaRPr lang="ru-RU" sz="80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 rot="20573331">
            <a:off x="7405784" y="3347894"/>
            <a:ext cx="43712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маркетинга</a:t>
            </a:r>
            <a:endParaRPr lang="ru-RU" sz="60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03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Треугольник 4"/>
          <p:cNvSpPr/>
          <p:nvPr/>
        </p:nvSpPr>
        <p:spPr>
          <a:xfrm rot="10800000">
            <a:off x="2797175" y="3651857"/>
            <a:ext cx="1593881" cy="2973914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ольцо 5"/>
          <p:cNvSpPr/>
          <p:nvPr/>
        </p:nvSpPr>
        <p:spPr>
          <a:xfrm>
            <a:off x="2853121" y="2197713"/>
            <a:ext cx="1505765" cy="1397671"/>
          </a:xfrm>
          <a:prstGeom prst="donut">
            <a:avLst>
              <a:gd name="adj" fmla="val 911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247978" y="2648296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3713890" y="2643940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981534" y="3558915"/>
            <a:ext cx="12349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16</a:t>
            </a:r>
            <a:endParaRPr lang="ru-RU" sz="80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  <p:sp>
        <p:nvSpPr>
          <p:cNvPr id="10" name="Арка 9"/>
          <p:cNvSpPr/>
          <p:nvPr/>
        </p:nvSpPr>
        <p:spPr>
          <a:xfrm rot="10800000">
            <a:off x="3201663" y="2704416"/>
            <a:ext cx="784904" cy="641950"/>
          </a:xfrm>
          <a:prstGeom prst="blockArc">
            <a:avLst>
              <a:gd name="adj1" fmla="val 10800000"/>
              <a:gd name="adj2" fmla="val 21281457"/>
              <a:gd name="adj3" fmla="val 16652"/>
            </a:avLst>
          </a:prstGeom>
          <a:solidFill>
            <a:schemeClr val="bg1"/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Кольцо 1"/>
          <p:cNvSpPr/>
          <p:nvPr/>
        </p:nvSpPr>
        <p:spPr>
          <a:xfrm>
            <a:off x="5917323" y="1912883"/>
            <a:ext cx="5906815" cy="4817992"/>
          </a:xfrm>
          <a:prstGeom prst="donut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  <a:effectLst>
            <a:glow rad="1117600">
              <a:srgbClr val="C00000">
                <a:alpha val="39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16321" y="3434662"/>
            <a:ext cx="25952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95000"/>
                  </a:schemeClr>
                </a:solidFill>
              </a:rPr>
              <a:t>16 человек которые признают что каждый из нас живёт как автор и у каждого из нас своя жизнь это свой авторский проект</a:t>
            </a:r>
            <a:endParaRPr lang="ru-RU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" name="Кольцо 10"/>
          <p:cNvSpPr/>
          <p:nvPr/>
        </p:nvSpPr>
        <p:spPr>
          <a:xfrm>
            <a:off x="8481646" y="1987391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Кольцо 11"/>
          <p:cNvSpPr/>
          <p:nvPr/>
        </p:nvSpPr>
        <p:spPr>
          <a:xfrm>
            <a:off x="8632371" y="2169890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Кольцо 12"/>
          <p:cNvSpPr/>
          <p:nvPr/>
        </p:nvSpPr>
        <p:spPr>
          <a:xfrm>
            <a:off x="8781142" y="2126329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Дуга 13"/>
          <p:cNvSpPr/>
          <p:nvPr/>
        </p:nvSpPr>
        <p:spPr>
          <a:xfrm rot="8673759">
            <a:off x="8670627" y="2162032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Треугольник 14"/>
          <p:cNvSpPr/>
          <p:nvPr/>
        </p:nvSpPr>
        <p:spPr>
          <a:xfrm>
            <a:off x="8570685" y="2550452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Кольцо 15"/>
          <p:cNvSpPr/>
          <p:nvPr/>
        </p:nvSpPr>
        <p:spPr>
          <a:xfrm>
            <a:off x="10834106" y="3686708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Кольцо 16"/>
          <p:cNvSpPr/>
          <p:nvPr/>
        </p:nvSpPr>
        <p:spPr>
          <a:xfrm>
            <a:off x="10984831" y="386920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Кольцо 17"/>
          <p:cNvSpPr/>
          <p:nvPr/>
        </p:nvSpPr>
        <p:spPr>
          <a:xfrm>
            <a:off x="11133602" y="382564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Дуга 18"/>
          <p:cNvSpPr/>
          <p:nvPr/>
        </p:nvSpPr>
        <p:spPr>
          <a:xfrm rot="8673759">
            <a:off x="11023087" y="386134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Треугольник 19"/>
          <p:cNvSpPr/>
          <p:nvPr/>
        </p:nvSpPr>
        <p:spPr>
          <a:xfrm rot="10800000">
            <a:off x="10923145" y="4249769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Кольцо 20"/>
          <p:cNvSpPr/>
          <p:nvPr/>
        </p:nvSpPr>
        <p:spPr>
          <a:xfrm>
            <a:off x="6360209" y="3657779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Кольцо 21"/>
          <p:cNvSpPr/>
          <p:nvPr/>
        </p:nvSpPr>
        <p:spPr>
          <a:xfrm>
            <a:off x="6510934" y="3840278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Кольцо 22"/>
          <p:cNvSpPr/>
          <p:nvPr/>
        </p:nvSpPr>
        <p:spPr>
          <a:xfrm>
            <a:off x="6659705" y="379671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Дуга 23"/>
          <p:cNvSpPr/>
          <p:nvPr/>
        </p:nvSpPr>
        <p:spPr>
          <a:xfrm rot="8673759">
            <a:off x="6549190" y="3832420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Треугольник 24"/>
          <p:cNvSpPr/>
          <p:nvPr/>
        </p:nvSpPr>
        <p:spPr>
          <a:xfrm rot="10800000">
            <a:off x="6449248" y="4220840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Кольцо 25"/>
          <p:cNvSpPr/>
          <p:nvPr/>
        </p:nvSpPr>
        <p:spPr>
          <a:xfrm>
            <a:off x="8564662" y="5596684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Кольцо 26"/>
          <p:cNvSpPr/>
          <p:nvPr/>
        </p:nvSpPr>
        <p:spPr>
          <a:xfrm>
            <a:off x="8715387" y="577918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8" name="Кольцо 27"/>
          <p:cNvSpPr/>
          <p:nvPr/>
        </p:nvSpPr>
        <p:spPr>
          <a:xfrm>
            <a:off x="8864158" y="573562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9" name="Дуга 28"/>
          <p:cNvSpPr/>
          <p:nvPr/>
        </p:nvSpPr>
        <p:spPr>
          <a:xfrm rot="8673759">
            <a:off x="8753643" y="577132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Треугольник 29"/>
          <p:cNvSpPr/>
          <p:nvPr/>
        </p:nvSpPr>
        <p:spPr>
          <a:xfrm rot="10800000">
            <a:off x="8653701" y="6159745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Кольцо 30"/>
          <p:cNvSpPr/>
          <p:nvPr/>
        </p:nvSpPr>
        <p:spPr>
          <a:xfrm>
            <a:off x="10144436" y="5189138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2" name="Кольцо 31"/>
          <p:cNvSpPr/>
          <p:nvPr/>
        </p:nvSpPr>
        <p:spPr>
          <a:xfrm>
            <a:off x="10295161" y="537163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3" name="Кольцо 32"/>
          <p:cNvSpPr/>
          <p:nvPr/>
        </p:nvSpPr>
        <p:spPr>
          <a:xfrm>
            <a:off x="10443932" y="532807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4" name="Дуга 33"/>
          <p:cNvSpPr/>
          <p:nvPr/>
        </p:nvSpPr>
        <p:spPr>
          <a:xfrm rot="8673759">
            <a:off x="10333417" y="536377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Треугольник 34"/>
          <p:cNvSpPr/>
          <p:nvPr/>
        </p:nvSpPr>
        <p:spPr>
          <a:xfrm rot="10800000">
            <a:off x="10233475" y="5752199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Кольцо 35"/>
          <p:cNvSpPr/>
          <p:nvPr/>
        </p:nvSpPr>
        <p:spPr>
          <a:xfrm>
            <a:off x="9374602" y="5474344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7" name="Кольцо 36"/>
          <p:cNvSpPr/>
          <p:nvPr/>
        </p:nvSpPr>
        <p:spPr>
          <a:xfrm>
            <a:off x="9525327" y="565684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8" name="Кольцо 37"/>
          <p:cNvSpPr/>
          <p:nvPr/>
        </p:nvSpPr>
        <p:spPr>
          <a:xfrm>
            <a:off x="9674098" y="561328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9" name="Дуга 38"/>
          <p:cNvSpPr/>
          <p:nvPr/>
        </p:nvSpPr>
        <p:spPr>
          <a:xfrm rot="8673759">
            <a:off x="9563583" y="564898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Треугольник 39"/>
          <p:cNvSpPr/>
          <p:nvPr/>
        </p:nvSpPr>
        <p:spPr>
          <a:xfrm rot="10800000">
            <a:off x="9463641" y="6037405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Кольцо 40"/>
          <p:cNvSpPr/>
          <p:nvPr/>
        </p:nvSpPr>
        <p:spPr>
          <a:xfrm>
            <a:off x="10741573" y="4792544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2" name="Кольцо 41"/>
          <p:cNvSpPr/>
          <p:nvPr/>
        </p:nvSpPr>
        <p:spPr>
          <a:xfrm>
            <a:off x="10892298" y="497504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3" name="Кольцо 42"/>
          <p:cNvSpPr/>
          <p:nvPr/>
        </p:nvSpPr>
        <p:spPr>
          <a:xfrm>
            <a:off x="11041069" y="493148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4" name="Дуга 43"/>
          <p:cNvSpPr/>
          <p:nvPr/>
        </p:nvSpPr>
        <p:spPr>
          <a:xfrm rot="8673759">
            <a:off x="10930554" y="496718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Треугольник 44"/>
          <p:cNvSpPr/>
          <p:nvPr/>
        </p:nvSpPr>
        <p:spPr>
          <a:xfrm rot="10800000">
            <a:off x="10830612" y="5355605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Кольцо 45"/>
          <p:cNvSpPr/>
          <p:nvPr/>
        </p:nvSpPr>
        <p:spPr>
          <a:xfrm>
            <a:off x="7152270" y="5216122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7" name="Кольцо 46"/>
          <p:cNvSpPr/>
          <p:nvPr/>
        </p:nvSpPr>
        <p:spPr>
          <a:xfrm>
            <a:off x="7302995" y="5398621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8" name="Кольцо 47"/>
          <p:cNvSpPr/>
          <p:nvPr/>
        </p:nvSpPr>
        <p:spPr>
          <a:xfrm>
            <a:off x="7451766" y="5355060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9" name="Дуга 48"/>
          <p:cNvSpPr/>
          <p:nvPr/>
        </p:nvSpPr>
        <p:spPr>
          <a:xfrm rot="8673759">
            <a:off x="7341251" y="5390763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Треугольник 49"/>
          <p:cNvSpPr/>
          <p:nvPr/>
        </p:nvSpPr>
        <p:spPr>
          <a:xfrm rot="10800000">
            <a:off x="7241309" y="5779183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Кольцо 50"/>
          <p:cNvSpPr/>
          <p:nvPr/>
        </p:nvSpPr>
        <p:spPr>
          <a:xfrm>
            <a:off x="7813875" y="5493954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2" name="Кольцо 51"/>
          <p:cNvSpPr/>
          <p:nvPr/>
        </p:nvSpPr>
        <p:spPr>
          <a:xfrm>
            <a:off x="7964600" y="567645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3" name="Кольцо 52"/>
          <p:cNvSpPr/>
          <p:nvPr/>
        </p:nvSpPr>
        <p:spPr>
          <a:xfrm>
            <a:off x="8113371" y="563289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4" name="Дуга 53"/>
          <p:cNvSpPr/>
          <p:nvPr/>
        </p:nvSpPr>
        <p:spPr>
          <a:xfrm rot="8673759">
            <a:off x="8002856" y="566859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Треугольник 54"/>
          <p:cNvSpPr/>
          <p:nvPr/>
        </p:nvSpPr>
        <p:spPr>
          <a:xfrm rot="10800000">
            <a:off x="7902914" y="6057015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Кольцо 55"/>
          <p:cNvSpPr/>
          <p:nvPr/>
        </p:nvSpPr>
        <p:spPr>
          <a:xfrm>
            <a:off x="6631286" y="4705968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7" name="Кольцо 56"/>
          <p:cNvSpPr/>
          <p:nvPr/>
        </p:nvSpPr>
        <p:spPr>
          <a:xfrm>
            <a:off x="6782011" y="488846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8" name="Кольцо 57"/>
          <p:cNvSpPr/>
          <p:nvPr/>
        </p:nvSpPr>
        <p:spPr>
          <a:xfrm>
            <a:off x="6930782" y="484490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9" name="Дуга 58"/>
          <p:cNvSpPr/>
          <p:nvPr/>
        </p:nvSpPr>
        <p:spPr>
          <a:xfrm rot="8673759">
            <a:off x="6820267" y="488060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Треугольник 59"/>
          <p:cNvSpPr/>
          <p:nvPr/>
        </p:nvSpPr>
        <p:spPr>
          <a:xfrm rot="10800000">
            <a:off x="6720325" y="5269029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Кольцо 60"/>
          <p:cNvSpPr/>
          <p:nvPr/>
        </p:nvSpPr>
        <p:spPr>
          <a:xfrm>
            <a:off x="7217798" y="2298550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2" name="Кольцо 61"/>
          <p:cNvSpPr/>
          <p:nvPr/>
        </p:nvSpPr>
        <p:spPr>
          <a:xfrm>
            <a:off x="7368523" y="2481049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3" name="Кольцо 62"/>
          <p:cNvSpPr/>
          <p:nvPr/>
        </p:nvSpPr>
        <p:spPr>
          <a:xfrm>
            <a:off x="7517294" y="2437488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4" name="Дуга 63"/>
          <p:cNvSpPr/>
          <p:nvPr/>
        </p:nvSpPr>
        <p:spPr>
          <a:xfrm rot="8673759">
            <a:off x="7406779" y="2473191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Треугольник 64"/>
          <p:cNvSpPr/>
          <p:nvPr/>
        </p:nvSpPr>
        <p:spPr>
          <a:xfrm rot="10800000">
            <a:off x="7306837" y="2861611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Кольцо 65"/>
          <p:cNvSpPr/>
          <p:nvPr/>
        </p:nvSpPr>
        <p:spPr>
          <a:xfrm>
            <a:off x="6669228" y="2678338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7" name="Кольцо 66"/>
          <p:cNvSpPr/>
          <p:nvPr/>
        </p:nvSpPr>
        <p:spPr>
          <a:xfrm>
            <a:off x="6819953" y="286083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8" name="Кольцо 67"/>
          <p:cNvSpPr/>
          <p:nvPr/>
        </p:nvSpPr>
        <p:spPr>
          <a:xfrm>
            <a:off x="6968724" y="281727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9" name="Дуга 68"/>
          <p:cNvSpPr/>
          <p:nvPr/>
        </p:nvSpPr>
        <p:spPr>
          <a:xfrm rot="8673759">
            <a:off x="6858209" y="285297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Треугольник 69"/>
          <p:cNvSpPr/>
          <p:nvPr/>
        </p:nvSpPr>
        <p:spPr>
          <a:xfrm rot="10800000">
            <a:off x="6758267" y="3241399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Кольцо 70"/>
          <p:cNvSpPr/>
          <p:nvPr/>
        </p:nvSpPr>
        <p:spPr>
          <a:xfrm>
            <a:off x="7841208" y="2080879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2" name="Кольцо 71"/>
          <p:cNvSpPr/>
          <p:nvPr/>
        </p:nvSpPr>
        <p:spPr>
          <a:xfrm>
            <a:off x="7991933" y="2263378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3" name="Кольцо 72"/>
          <p:cNvSpPr/>
          <p:nvPr/>
        </p:nvSpPr>
        <p:spPr>
          <a:xfrm>
            <a:off x="8140704" y="221981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4" name="Дуга 73"/>
          <p:cNvSpPr/>
          <p:nvPr/>
        </p:nvSpPr>
        <p:spPr>
          <a:xfrm rot="8673759">
            <a:off x="8030189" y="2255520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Треугольник 74"/>
          <p:cNvSpPr/>
          <p:nvPr/>
        </p:nvSpPr>
        <p:spPr>
          <a:xfrm rot="10800000">
            <a:off x="7930247" y="2643940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Кольцо 75"/>
          <p:cNvSpPr/>
          <p:nvPr/>
        </p:nvSpPr>
        <p:spPr>
          <a:xfrm>
            <a:off x="9863336" y="2283368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7" name="Кольцо 76"/>
          <p:cNvSpPr/>
          <p:nvPr/>
        </p:nvSpPr>
        <p:spPr>
          <a:xfrm>
            <a:off x="10014061" y="246586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8" name="Кольцо 77"/>
          <p:cNvSpPr/>
          <p:nvPr/>
        </p:nvSpPr>
        <p:spPr>
          <a:xfrm>
            <a:off x="10162832" y="242230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9" name="Дуга 78"/>
          <p:cNvSpPr/>
          <p:nvPr/>
        </p:nvSpPr>
        <p:spPr>
          <a:xfrm rot="8673759">
            <a:off x="10052317" y="245800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Треугольник 79"/>
          <p:cNvSpPr/>
          <p:nvPr/>
        </p:nvSpPr>
        <p:spPr>
          <a:xfrm rot="10800000">
            <a:off x="9952375" y="2846429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Кольцо 80"/>
          <p:cNvSpPr/>
          <p:nvPr/>
        </p:nvSpPr>
        <p:spPr>
          <a:xfrm>
            <a:off x="9244580" y="2037175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2" name="Кольцо 81"/>
          <p:cNvSpPr/>
          <p:nvPr/>
        </p:nvSpPr>
        <p:spPr>
          <a:xfrm>
            <a:off x="9395305" y="2219674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3" name="Кольцо 82"/>
          <p:cNvSpPr/>
          <p:nvPr/>
        </p:nvSpPr>
        <p:spPr>
          <a:xfrm>
            <a:off x="9544076" y="217611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4" name="Дуга 83"/>
          <p:cNvSpPr/>
          <p:nvPr/>
        </p:nvSpPr>
        <p:spPr>
          <a:xfrm rot="8673759">
            <a:off x="9433561" y="2211816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Треугольник 84"/>
          <p:cNvSpPr/>
          <p:nvPr/>
        </p:nvSpPr>
        <p:spPr>
          <a:xfrm rot="10800000">
            <a:off x="9333619" y="2600236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Кольцо 85"/>
          <p:cNvSpPr/>
          <p:nvPr/>
        </p:nvSpPr>
        <p:spPr>
          <a:xfrm>
            <a:off x="10414135" y="2684995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7" name="Кольцо 86"/>
          <p:cNvSpPr/>
          <p:nvPr/>
        </p:nvSpPr>
        <p:spPr>
          <a:xfrm>
            <a:off x="10564860" y="2867494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8" name="Кольцо 87"/>
          <p:cNvSpPr/>
          <p:nvPr/>
        </p:nvSpPr>
        <p:spPr>
          <a:xfrm>
            <a:off x="10713631" y="282393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9" name="Дуга 88"/>
          <p:cNvSpPr/>
          <p:nvPr/>
        </p:nvSpPr>
        <p:spPr>
          <a:xfrm rot="8673759">
            <a:off x="10603116" y="2859636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Треугольник 89"/>
          <p:cNvSpPr/>
          <p:nvPr/>
        </p:nvSpPr>
        <p:spPr>
          <a:xfrm rot="10800000">
            <a:off x="10503174" y="3248056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833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Треугольник 4"/>
          <p:cNvSpPr/>
          <p:nvPr/>
        </p:nvSpPr>
        <p:spPr>
          <a:xfrm rot="10800000">
            <a:off x="2797175" y="3651857"/>
            <a:ext cx="1593881" cy="2973914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ольцо 5"/>
          <p:cNvSpPr/>
          <p:nvPr/>
        </p:nvSpPr>
        <p:spPr>
          <a:xfrm>
            <a:off x="2853121" y="2197713"/>
            <a:ext cx="1505765" cy="1397671"/>
          </a:xfrm>
          <a:prstGeom prst="donut">
            <a:avLst>
              <a:gd name="adj" fmla="val 911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247978" y="2648296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3713890" y="2643940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981534" y="3558915"/>
            <a:ext cx="12349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16</a:t>
            </a:r>
            <a:endParaRPr lang="ru-RU" sz="80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  <p:sp>
        <p:nvSpPr>
          <p:cNvPr id="10" name="Арка 9"/>
          <p:cNvSpPr/>
          <p:nvPr/>
        </p:nvSpPr>
        <p:spPr>
          <a:xfrm rot="10800000">
            <a:off x="3201663" y="2704416"/>
            <a:ext cx="784904" cy="641950"/>
          </a:xfrm>
          <a:prstGeom prst="blockArc">
            <a:avLst>
              <a:gd name="adj1" fmla="val 10800000"/>
              <a:gd name="adj2" fmla="val 21281457"/>
              <a:gd name="adj3" fmla="val 16652"/>
            </a:avLst>
          </a:prstGeom>
          <a:solidFill>
            <a:schemeClr val="bg1"/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Кольцо 1"/>
          <p:cNvSpPr/>
          <p:nvPr/>
        </p:nvSpPr>
        <p:spPr>
          <a:xfrm>
            <a:off x="5917323" y="1791860"/>
            <a:ext cx="5906815" cy="4817992"/>
          </a:xfrm>
          <a:prstGeom prst="donut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  <a:effectLst>
            <a:glow rad="1117600">
              <a:srgbClr val="C00000">
                <a:alpha val="39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88410" y="2560675"/>
            <a:ext cx="385913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>
                    <a:lumMod val="95000"/>
                  </a:schemeClr>
                </a:solidFill>
                <a:effectLst>
                  <a:glow rad="127000">
                    <a:srgbClr val="FFC000"/>
                  </a:glow>
                </a:effectLst>
              </a:rPr>
              <a:t>Мечтать  </a:t>
            </a:r>
            <a:r>
              <a:rPr lang="ru-RU" sz="4400" b="1" smtClean="0">
                <a:solidFill>
                  <a:schemeClr val="bg1">
                    <a:lumMod val="95000"/>
                  </a:schemeClr>
                </a:solidFill>
                <a:effectLst>
                  <a:glow rad="127000">
                    <a:srgbClr val="FFC000"/>
                  </a:glow>
                </a:effectLst>
              </a:rPr>
              <a:t>Играть Различать Уточняться</a:t>
            </a:r>
            <a:endParaRPr lang="ru-RU" sz="4400" b="1" dirty="0" smtClean="0">
              <a:solidFill>
                <a:schemeClr val="bg1">
                  <a:lumMod val="95000"/>
                </a:schemeClr>
              </a:solidFill>
              <a:effectLst>
                <a:glow rad="127000">
                  <a:srgbClr val="FFC000"/>
                </a:glow>
              </a:effectLst>
            </a:endParaRPr>
          </a:p>
        </p:txBody>
      </p:sp>
      <p:sp>
        <p:nvSpPr>
          <p:cNvPr id="11" name="Кольцо 10"/>
          <p:cNvSpPr/>
          <p:nvPr/>
        </p:nvSpPr>
        <p:spPr>
          <a:xfrm>
            <a:off x="8481646" y="1987391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Кольцо 11"/>
          <p:cNvSpPr/>
          <p:nvPr/>
        </p:nvSpPr>
        <p:spPr>
          <a:xfrm>
            <a:off x="8632371" y="2169890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Кольцо 12"/>
          <p:cNvSpPr/>
          <p:nvPr/>
        </p:nvSpPr>
        <p:spPr>
          <a:xfrm>
            <a:off x="8781142" y="2126329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Дуга 13"/>
          <p:cNvSpPr/>
          <p:nvPr/>
        </p:nvSpPr>
        <p:spPr>
          <a:xfrm rot="8673759">
            <a:off x="8670627" y="2162032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Кольцо 15"/>
          <p:cNvSpPr/>
          <p:nvPr/>
        </p:nvSpPr>
        <p:spPr>
          <a:xfrm>
            <a:off x="10834106" y="3686708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Кольцо 16"/>
          <p:cNvSpPr/>
          <p:nvPr/>
        </p:nvSpPr>
        <p:spPr>
          <a:xfrm>
            <a:off x="10984831" y="386920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Кольцо 17"/>
          <p:cNvSpPr/>
          <p:nvPr/>
        </p:nvSpPr>
        <p:spPr>
          <a:xfrm>
            <a:off x="11133602" y="382564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Дуга 18"/>
          <p:cNvSpPr/>
          <p:nvPr/>
        </p:nvSpPr>
        <p:spPr>
          <a:xfrm rot="8673759">
            <a:off x="11023087" y="386134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Треугольник 19"/>
          <p:cNvSpPr/>
          <p:nvPr/>
        </p:nvSpPr>
        <p:spPr>
          <a:xfrm rot="10800000">
            <a:off x="10923145" y="4249769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Кольцо 20"/>
          <p:cNvSpPr/>
          <p:nvPr/>
        </p:nvSpPr>
        <p:spPr>
          <a:xfrm>
            <a:off x="6360209" y="3657779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Кольцо 21"/>
          <p:cNvSpPr/>
          <p:nvPr/>
        </p:nvSpPr>
        <p:spPr>
          <a:xfrm>
            <a:off x="6510934" y="3840278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Кольцо 22"/>
          <p:cNvSpPr/>
          <p:nvPr/>
        </p:nvSpPr>
        <p:spPr>
          <a:xfrm>
            <a:off x="6659705" y="379671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Дуга 23"/>
          <p:cNvSpPr/>
          <p:nvPr/>
        </p:nvSpPr>
        <p:spPr>
          <a:xfrm rot="8673759">
            <a:off x="6549190" y="3832420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Треугольник 24"/>
          <p:cNvSpPr/>
          <p:nvPr/>
        </p:nvSpPr>
        <p:spPr>
          <a:xfrm rot="10800000">
            <a:off x="6449248" y="4220840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Кольцо 25"/>
          <p:cNvSpPr/>
          <p:nvPr/>
        </p:nvSpPr>
        <p:spPr>
          <a:xfrm>
            <a:off x="8564662" y="5596684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Кольцо 26"/>
          <p:cNvSpPr/>
          <p:nvPr/>
        </p:nvSpPr>
        <p:spPr>
          <a:xfrm>
            <a:off x="8715387" y="577918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8" name="Кольцо 27"/>
          <p:cNvSpPr/>
          <p:nvPr/>
        </p:nvSpPr>
        <p:spPr>
          <a:xfrm>
            <a:off x="8864158" y="573562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9" name="Дуга 28"/>
          <p:cNvSpPr/>
          <p:nvPr/>
        </p:nvSpPr>
        <p:spPr>
          <a:xfrm rot="8673759">
            <a:off x="8753643" y="577132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Кольцо 30"/>
          <p:cNvSpPr/>
          <p:nvPr/>
        </p:nvSpPr>
        <p:spPr>
          <a:xfrm>
            <a:off x="10144436" y="5189138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2" name="Кольцо 31"/>
          <p:cNvSpPr/>
          <p:nvPr/>
        </p:nvSpPr>
        <p:spPr>
          <a:xfrm>
            <a:off x="10295161" y="537163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3" name="Кольцо 32"/>
          <p:cNvSpPr/>
          <p:nvPr/>
        </p:nvSpPr>
        <p:spPr>
          <a:xfrm>
            <a:off x="10443932" y="532807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4" name="Дуга 33"/>
          <p:cNvSpPr/>
          <p:nvPr/>
        </p:nvSpPr>
        <p:spPr>
          <a:xfrm rot="8673759">
            <a:off x="10333417" y="536377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Кольцо 36"/>
          <p:cNvSpPr/>
          <p:nvPr/>
        </p:nvSpPr>
        <p:spPr>
          <a:xfrm>
            <a:off x="9525327" y="565684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8" name="Кольцо 37"/>
          <p:cNvSpPr/>
          <p:nvPr/>
        </p:nvSpPr>
        <p:spPr>
          <a:xfrm>
            <a:off x="9674098" y="561328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9" name="Дуга 38"/>
          <p:cNvSpPr/>
          <p:nvPr/>
        </p:nvSpPr>
        <p:spPr>
          <a:xfrm rot="8673759">
            <a:off x="9563583" y="564898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Кольцо 41"/>
          <p:cNvSpPr/>
          <p:nvPr/>
        </p:nvSpPr>
        <p:spPr>
          <a:xfrm>
            <a:off x="10892298" y="497504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3" name="Кольцо 42"/>
          <p:cNvSpPr/>
          <p:nvPr/>
        </p:nvSpPr>
        <p:spPr>
          <a:xfrm>
            <a:off x="11041069" y="493148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4" name="Дуга 43"/>
          <p:cNvSpPr/>
          <p:nvPr/>
        </p:nvSpPr>
        <p:spPr>
          <a:xfrm rot="8673759">
            <a:off x="10930554" y="496718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Кольцо 45"/>
          <p:cNvSpPr/>
          <p:nvPr/>
        </p:nvSpPr>
        <p:spPr>
          <a:xfrm>
            <a:off x="7152270" y="5216122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7" name="Кольцо 46"/>
          <p:cNvSpPr/>
          <p:nvPr/>
        </p:nvSpPr>
        <p:spPr>
          <a:xfrm>
            <a:off x="7302995" y="5398621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8" name="Кольцо 47"/>
          <p:cNvSpPr/>
          <p:nvPr/>
        </p:nvSpPr>
        <p:spPr>
          <a:xfrm>
            <a:off x="7451766" y="5355060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9" name="Дуга 48"/>
          <p:cNvSpPr/>
          <p:nvPr/>
        </p:nvSpPr>
        <p:spPr>
          <a:xfrm rot="8673759">
            <a:off x="7341251" y="5390763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Кольцо 51"/>
          <p:cNvSpPr/>
          <p:nvPr/>
        </p:nvSpPr>
        <p:spPr>
          <a:xfrm>
            <a:off x="7964600" y="567645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3" name="Кольцо 52"/>
          <p:cNvSpPr/>
          <p:nvPr/>
        </p:nvSpPr>
        <p:spPr>
          <a:xfrm>
            <a:off x="8113371" y="563289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4" name="Дуга 53"/>
          <p:cNvSpPr/>
          <p:nvPr/>
        </p:nvSpPr>
        <p:spPr>
          <a:xfrm rot="8673759">
            <a:off x="8002856" y="566859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Кольцо 56"/>
          <p:cNvSpPr/>
          <p:nvPr/>
        </p:nvSpPr>
        <p:spPr>
          <a:xfrm>
            <a:off x="6782011" y="488846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8" name="Кольцо 57"/>
          <p:cNvSpPr/>
          <p:nvPr/>
        </p:nvSpPr>
        <p:spPr>
          <a:xfrm>
            <a:off x="6930782" y="484490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9" name="Дуга 58"/>
          <p:cNvSpPr/>
          <p:nvPr/>
        </p:nvSpPr>
        <p:spPr>
          <a:xfrm rot="8673759">
            <a:off x="6820267" y="488060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Кольцо 60"/>
          <p:cNvSpPr/>
          <p:nvPr/>
        </p:nvSpPr>
        <p:spPr>
          <a:xfrm>
            <a:off x="7217798" y="2298550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2" name="Кольцо 61"/>
          <p:cNvSpPr/>
          <p:nvPr/>
        </p:nvSpPr>
        <p:spPr>
          <a:xfrm>
            <a:off x="7368523" y="2481049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3" name="Кольцо 62"/>
          <p:cNvSpPr/>
          <p:nvPr/>
        </p:nvSpPr>
        <p:spPr>
          <a:xfrm>
            <a:off x="7517294" y="2437488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4" name="Дуга 63"/>
          <p:cNvSpPr/>
          <p:nvPr/>
        </p:nvSpPr>
        <p:spPr>
          <a:xfrm rot="8673759">
            <a:off x="7406779" y="2473191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Кольцо 66"/>
          <p:cNvSpPr/>
          <p:nvPr/>
        </p:nvSpPr>
        <p:spPr>
          <a:xfrm>
            <a:off x="6819953" y="286083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8" name="Кольцо 67"/>
          <p:cNvSpPr/>
          <p:nvPr/>
        </p:nvSpPr>
        <p:spPr>
          <a:xfrm>
            <a:off x="6968724" y="281727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9" name="Дуга 68"/>
          <p:cNvSpPr/>
          <p:nvPr/>
        </p:nvSpPr>
        <p:spPr>
          <a:xfrm rot="8673759">
            <a:off x="6858209" y="285297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Кольцо 71"/>
          <p:cNvSpPr/>
          <p:nvPr/>
        </p:nvSpPr>
        <p:spPr>
          <a:xfrm>
            <a:off x="7991933" y="2263378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3" name="Кольцо 72"/>
          <p:cNvSpPr/>
          <p:nvPr/>
        </p:nvSpPr>
        <p:spPr>
          <a:xfrm>
            <a:off x="8140704" y="221981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4" name="Дуга 73"/>
          <p:cNvSpPr/>
          <p:nvPr/>
        </p:nvSpPr>
        <p:spPr>
          <a:xfrm rot="8673759">
            <a:off x="8030189" y="2255520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Кольцо 75"/>
          <p:cNvSpPr/>
          <p:nvPr/>
        </p:nvSpPr>
        <p:spPr>
          <a:xfrm>
            <a:off x="9863336" y="2283368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7" name="Кольцо 76"/>
          <p:cNvSpPr/>
          <p:nvPr/>
        </p:nvSpPr>
        <p:spPr>
          <a:xfrm>
            <a:off x="10014061" y="246586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8" name="Кольцо 77"/>
          <p:cNvSpPr/>
          <p:nvPr/>
        </p:nvSpPr>
        <p:spPr>
          <a:xfrm>
            <a:off x="10162832" y="242230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9" name="Дуга 78"/>
          <p:cNvSpPr/>
          <p:nvPr/>
        </p:nvSpPr>
        <p:spPr>
          <a:xfrm rot="8673759">
            <a:off x="10052317" y="245800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Кольцо 81"/>
          <p:cNvSpPr/>
          <p:nvPr/>
        </p:nvSpPr>
        <p:spPr>
          <a:xfrm>
            <a:off x="9395305" y="2219674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3" name="Кольцо 82"/>
          <p:cNvSpPr/>
          <p:nvPr/>
        </p:nvSpPr>
        <p:spPr>
          <a:xfrm>
            <a:off x="9544076" y="217611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7" name="Кольцо 86"/>
          <p:cNvSpPr/>
          <p:nvPr/>
        </p:nvSpPr>
        <p:spPr>
          <a:xfrm>
            <a:off x="10564860" y="2867494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8" name="Кольцо 87"/>
          <p:cNvSpPr/>
          <p:nvPr/>
        </p:nvSpPr>
        <p:spPr>
          <a:xfrm>
            <a:off x="10713631" y="282393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9" name="Дуга 88"/>
          <p:cNvSpPr/>
          <p:nvPr/>
        </p:nvSpPr>
        <p:spPr>
          <a:xfrm rot="8673759">
            <a:off x="10603116" y="2859636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Дуга 90"/>
          <p:cNvSpPr/>
          <p:nvPr/>
        </p:nvSpPr>
        <p:spPr>
          <a:xfrm rot="8673759">
            <a:off x="9424225" y="2215427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83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Треугольник 4"/>
          <p:cNvSpPr/>
          <p:nvPr/>
        </p:nvSpPr>
        <p:spPr>
          <a:xfrm rot="10800000">
            <a:off x="2797175" y="3651857"/>
            <a:ext cx="1593881" cy="2973914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ольцо 5"/>
          <p:cNvSpPr/>
          <p:nvPr/>
        </p:nvSpPr>
        <p:spPr>
          <a:xfrm>
            <a:off x="2853121" y="2197713"/>
            <a:ext cx="1505765" cy="1397671"/>
          </a:xfrm>
          <a:prstGeom prst="donut">
            <a:avLst>
              <a:gd name="adj" fmla="val 911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247978" y="2648296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3713890" y="2643940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981534" y="3558915"/>
            <a:ext cx="12349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16</a:t>
            </a:r>
            <a:endParaRPr lang="ru-RU" sz="80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  <p:sp>
        <p:nvSpPr>
          <p:cNvPr id="10" name="Арка 9"/>
          <p:cNvSpPr/>
          <p:nvPr/>
        </p:nvSpPr>
        <p:spPr>
          <a:xfrm rot="10800000">
            <a:off x="3201663" y="2704416"/>
            <a:ext cx="784904" cy="641950"/>
          </a:xfrm>
          <a:prstGeom prst="blockArc">
            <a:avLst>
              <a:gd name="adj1" fmla="val 10800000"/>
              <a:gd name="adj2" fmla="val 21281457"/>
              <a:gd name="adj3" fmla="val 16652"/>
            </a:avLst>
          </a:prstGeom>
          <a:solidFill>
            <a:schemeClr val="bg1"/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Кольцо 1"/>
          <p:cNvSpPr/>
          <p:nvPr/>
        </p:nvSpPr>
        <p:spPr>
          <a:xfrm>
            <a:off x="5917323" y="1751519"/>
            <a:ext cx="5906815" cy="4817992"/>
          </a:xfrm>
          <a:prstGeom prst="donut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  <a:effectLst>
            <a:glow rad="1117600">
              <a:srgbClr val="C00000">
                <a:alpha val="39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40699" y="2686859"/>
            <a:ext cx="54283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>
                    <a:lumMod val="95000"/>
                  </a:schemeClr>
                </a:solidFill>
                <a:effectLst>
                  <a:glow rad="127000">
                    <a:srgbClr val="FFC000"/>
                  </a:glow>
                </a:effectLst>
              </a:rPr>
              <a:t>Акме-Среда</a:t>
            </a:r>
            <a:br>
              <a:rPr lang="ru-RU" sz="4400" b="1" dirty="0" smtClean="0">
                <a:solidFill>
                  <a:schemeClr val="bg1">
                    <a:lumMod val="95000"/>
                  </a:schemeClr>
                </a:solidFill>
                <a:effectLst>
                  <a:glow rad="127000">
                    <a:srgbClr val="FFC000"/>
                  </a:glow>
                </a:effectLst>
              </a:rPr>
            </a:br>
            <a:r>
              <a:rPr lang="ru-RU" sz="4400" b="1" dirty="0" smtClean="0">
                <a:solidFill>
                  <a:schemeClr val="bg1">
                    <a:lumMod val="95000"/>
                  </a:schemeClr>
                </a:solidFill>
                <a:effectLst>
                  <a:glow rad="127000">
                    <a:srgbClr val="FFC000"/>
                  </a:glow>
                </a:effectLst>
              </a:rPr>
              <a:t>ВОСХОЖДЕНИЕ</a:t>
            </a:r>
            <a:br>
              <a:rPr lang="ru-RU" sz="4400" b="1" dirty="0" smtClean="0">
                <a:solidFill>
                  <a:schemeClr val="bg1">
                    <a:lumMod val="95000"/>
                  </a:schemeClr>
                </a:solidFill>
                <a:effectLst>
                  <a:glow rad="127000">
                    <a:srgbClr val="FFC000"/>
                  </a:glow>
                </a:effectLst>
              </a:rPr>
            </a:br>
            <a:r>
              <a:rPr lang="ru-RU" sz="4400" b="1" dirty="0" smtClean="0">
                <a:solidFill>
                  <a:schemeClr val="bg1">
                    <a:lumMod val="95000"/>
                  </a:schemeClr>
                </a:solidFill>
                <a:effectLst>
                  <a:glow rad="127000">
                    <a:srgbClr val="FFC000"/>
                  </a:glow>
                </a:effectLst>
              </a:rPr>
              <a:t>НОВЫХ</a:t>
            </a:r>
          </a:p>
          <a:p>
            <a:pPr algn="ctr"/>
            <a:r>
              <a:rPr lang="ru-RU" sz="2800" b="1" dirty="0" smtClean="0">
                <a:solidFill>
                  <a:schemeClr val="bg1">
                    <a:lumMod val="95000"/>
                  </a:schemeClr>
                </a:solidFill>
                <a:effectLst>
                  <a:glow rad="127000">
                    <a:srgbClr val="FFC000"/>
                  </a:glow>
                </a:effectLst>
              </a:rPr>
              <a:t>ЭЛИТ БОГАСТВ</a:t>
            </a:r>
            <a:endParaRPr lang="ru-RU" sz="2800" b="1" dirty="0">
              <a:solidFill>
                <a:schemeClr val="bg1">
                  <a:lumMod val="95000"/>
                </a:schemeClr>
              </a:solidFill>
              <a:effectLst>
                <a:glow rad="127000">
                  <a:srgbClr val="FFC000"/>
                </a:glow>
              </a:effectLst>
            </a:endParaRPr>
          </a:p>
        </p:txBody>
      </p:sp>
      <p:sp>
        <p:nvSpPr>
          <p:cNvPr id="11" name="Кольцо 10"/>
          <p:cNvSpPr/>
          <p:nvPr/>
        </p:nvSpPr>
        <p:spPr>
          <a:xfrm>
            <a:off x="8481646" y="1987391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Кольцо 11"/>
          <p:cNvSpPr/>
          <p:nvPr/>
        </p:nvSpPr>
        <p:spPr>
          <a:xfrm>
            <a:off x="8632371" y="2169890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Кольцо 12"/>
          <p:cNvSpPr/>
          <p:nvPr/>
        </p:nvSpPr>
        <p:spPr>
          <a:xfrm>
            <a:off x="8781142" y="2126329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Дуга 13"/>
          <p:cNvSpPr/>
          <p:nvPr/>
        </p:nvSpPr>
        <p:spPr>
          <a:xfrm rot="8673759">
            <a:off x="8670627" y="2162032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Кольцо 15"/>
          <p:cNvSpPr/>
          <p:nvPr/>
        </p:nvSpPr>
        <p:spPr>
          <a:xfrm>
            <a:off x="10834106" y="3686708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Кольцо 16"/>
          <p:cNvSpPr/>
          <p:nvPr/>
        </p:nvSpPr>
        <p:spPr>
          <a:xfrm>
            <a:off x="10984831" y="386920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Кольцо 17"/>
          <p:cNvSpPr/>
          <p:nvPr/>
        </p:nvSpPr>
        <p:spPr>
          <a:xfrm>
            <a:off x="11133602" y="382564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Дуга 18"/>
          <p:cNvSpPr/>
          <p:nvPr/>
        </p:nvSpPr>
        <p:spPr>
          <a:xfrm rot="8673759">
            <a:off x="11023087" y="386134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Треугольник 19"/>
          <p:cNvSpPr/>
          <p:nvPr/>
        </p:nvSpPr>
        <p:spPr>
          <a:xfrm rot="10800000">
            <a:off x="10923145" y="4249769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Кольцо 20"/>
          <p:cNvSpPr/>
          <p:nvPr/>
        </p:nvSpPr>
        <p:spPr>
          <a:xfrm>
            <a:off x="6360209" y="3657779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Кольцо 21"/>
          <p:cNvSpPr/>
          <p:nvPr/>
        </p:nvSpPr>
        <p:spPr>
          <a:xfrm>
            <a:off x="6510934" y="3840278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Кольцо 22"/>
          <p:cNvSpPr/>
          <p:nvPr/>
        </p:nvSpPr>
        <p:spPr>
          <a:xfrm>
            <a:off x="6659705" y="379671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Дуга 23"/>
          <p:cNvSpPr/>
          <p:nvPr/>
        </p:nvSpPr>
        <p:spPr>
          <a:xfrm rot="8673759">
            <a:off x="6549190" y="3832420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Треугольник 24"/>
          <p:cNvSpPr/>
          <p:nvPr/>
        </p:nvSpPr>
        <p:spPr>
          <a:xfrm rot="10800000">
            <a:off x="6449248" y="4220840"/>
            <a:ext cx="366248" cy="482157"/>
          </a:xfrm>
          <a:prstGeom prst="triangl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Кольцо 25"/>
          <p:cNvSpPr/>
          <p:nvPr/>
        </p:nvSpPr>
        <p:spPr>
          <a:xfrm>
            <a:off x="8564662" y="5596684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Кольцо 26"/>
          <p:cNvSpPr/>
          <p:nvPr/>
        </p:nvSpPr>
        <p:spPr>
          <a:xfrm>
            <a:off x="8715387" y="577918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8" name="Кольцо 27"/>
          <p:cNvSpPr/>
          <p:nvPr/>
        </p:nvSpPr>
        <p:spPr>
          <a:xfrm>
            <a:off x="8864158" y="573562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9" name="Дуга 28"/>
          <p:cNvSpPr/>
          <p:nvPr/>
        </p:nvSpPr>
        <p:spPr>
          <a:xfrm rot="8673759">
            <a:off x="8753643" y="577132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Кольцо 30"/>
          <p:cNvSpPr/>
          <p:nvPr/>
        </p:nvSpPr>
        <p:spPr>
          <a:xfrm>
            <a:off x="10144436" y="5189138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2" name="Кольцо 31"/>
          <p:cNvSpPr/>
          <p:nvPr/>
        </p:nvSpPr>
        <p:spPr>
          <a:xfrm>
            <a:off x="10295161" y="537163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3" name="Кольцо 32"/>
          <p:cNvSpPr/>
          <p:nvPr/>
        </p:nvSpPr>
        <p:spPr>
          <a:xfrm>
            <a:off x="10443932" y="532807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4" name="Дуга 33"/>
          <p:cNvSpPr/>
          <p:nvPr/>
        </p:nvSpPr>
        <p:spPr>
          <a:xfrm rot="8673759">
            <a:off x="10333417" y="536377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Кольцо 36"/>
          <p:cNvSpPr/>
          <p:nvPr/>
        </p:nvSpPr>
        <p:spPr>
          <a:xfrm>
            <a:off x="9525327" y="565684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8" name="Кольцо 37"/>
          <p:cNvSpPr/>
          <p:nvPr/>
        </p:nvSpPr>
        <p:spPr>
          <a:xfrm>
            <a:off x="9674098" y="561328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9" name="Дуга 38"/>
          <p:cNvSpPr/>
          <p:nvPr/>
        </p:nvSpPr>
        <p:spPr>
          <a:xfrm rot="8673759">
            <a:off x="9563583" y="564898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Кольцо 41"/>
          <p:cNvSpPr/>
          <p:nvPr/>
        </p:nvSpPr>
        <p:spPr>
          <a:xfrm>
            <a:off x="10892298" y="497504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3" name="Кольцо 42"/>
          <p:cNvSpPr/>
          <p:nvPr/>
        </p:nvSpPr>
        <p:spPr>
          <a:xfrm>
            <a:off x="11041069" y="493148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4" name="Дуга 43"/>
          <p:cNvSpPr/>
          <p:nvPr/>
        </p:nvSpPr>
        <p:spPr>
          <a:xfrm rot="8673759">
            <a:off x="10930554" y="496718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Кольцо 45"/>
          <p:cNvSpPr/>
          <p:nvPr/>
        </p:nvSpPr>
        <p:spPr>
          <a:xfrm>
            <a:off x="7152270" y="5216122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7" name="Кольцо 46"/>
          <p:cNvSpPr/>
          <p:nvPr/>
        </p:nvSpPr>
        <p:spPr>
          <a:xfrm>
            <a:off x="7302995" y="5398621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8" name="Кольцо 47"/>
          <p:cNvSpPr/>
          <p:nvPr/>
        </p:nvSpPr>
        <p:spPr>
          <a:xfrm>
            <a:off x="7451766" y="5355060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9" name="Дуга 48"/>
          <p:cNvSpPr/>
          <p:nvPr/>
        </p:nvSpPr>
        <p:spPr>
          <a:xfrm rot="8673759">
            <a:off x="7341251" y="5390763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Кольцо 51"/>
          <p:cNvSpPr/>
          <p:nvPr/>
        </p:nvSpPr>
        <p:spPr>
          <a:xfrm>
            <a:off x="7964600" y="567645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3" name="Кольцо 52"/>
          <p:cNvSpPr/>
          <p:nvPr/>
        </p:nvSpPr>
        <p:spPr>
          <a:xfrm>
            <a:off x="8113371" y="563289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4" name="Дуга 53"/>
          <p:cNvSpPr/>
          <p:nvPr/>
        </p:nvSpPr>
        <p:spPr>
          <a:xfrm rot="8673759">
            <a:off x="8002856" y="566859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Кольцо 56"/>
          <p:cNvSpPr/>
          <p:nvPr/>
        </p:nvSpPr>
        <p:spPr>
          <a:xfrm>
            <a:off x="6782011" y="488846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8" name="Кольцо 57"/>
          <p:cNvSpPr/>
          <p:nvPr/>
        </p:nvSpPr>
        <p:spPr>
          <a:xfrm>
            <a:off x="6930782" y="484490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9" name="Дуга 58"/>
          <p:cNvSpPr/>
          <p:nvPr/>
        </p:nvSpPr>
        <p:spPr>
          <a:xfrm rot="8673759">
            <a:off x="6820267" y="488060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Кольцо 60"/>
          <p:cNvSpPr/>
          <p:nvPr/>
        </p:nvSpPr>
        <p:spPr>
          <a:xfrm>
            <a:off x="7217798" y="2298550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2" name="Кольцо 61"/>
          <p:cNvSpPr/>
          <p:nvPr/>
        </p:nvSpPr>
        <p:spPr>
          <a:xfrm>
            <a:off x="7368523" y="2481049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3" name="Кольцо 62"/>
          <p:cNvSpPr/>
          <p:nvPr/>
        </p:nvSpPr>
        <p:spPr>
          <a:xfrm>
            <a:off x="7517294" y="2437488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4" name="Дуга 63"/>
          <p:cNvSpPr/>
          <p:nvPr/>
        </p:nvSpPr>
        <p:spPr>
          <a:xfrm rot="8673759">
            <a:off x="7406779" y="2473191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Кольцо 66"/>
          <p:cNvSpPr/>
          <p:nvPr/>
        </p:nvSpPr>
        <p:spPr>
          <a:xfrm>
            <a:off x="6819953" y="286083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8" name="Кольцо 67"/>
          <p:cNvSpPr/>
          <p:nvPr/>
        </p:nvSpPr>
        <p:spPr>
          <a:xfrm>
            <a:off x="6968724" y="281727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9" name="Дуга 68"/>
          <p:cNvSpPr/>
          <p:nvPr/>
        </p:nvSpPr>
        <p:spPr>
          <a:xfrm rot="8673759">
            <a:off x="6858209" y="285297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Кольцо 71"/>
          <p:cNvSpPr/>
          <p:nvPr/>
        </p:nvSpPr>
        <p:spPr>
          <a:xfrm>
            <a:off x="7991933" y="2263378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3" name="Кольцо 72"/>
          <p:cNvSpPr/>
          <p:nvPr/>
        </p:nvSpPr>
        <p:spPr>
          <a:xfrm>
            <a:off x="8140704" y="221981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4" name="Дуга 73"/>
          <p:cNvSpPr/>
          <p:nvPr/>
        </p:nvSpPr>
        <p:spPr>
          <a:xfrm rot="8673759">
            <a:off x="8030189" y="2255520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Кольцо 75"/>
          <p:cNvSpPr/>
          <p:nvPr/>
        </p:nvSpPr>
        <p:spPr>
          <a:xfrm>
            <a:off x="9863336" y="2283368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7" name="Кольцо 76"/>
          <p:cNvSpPr/>
          <p:nvPr/>
        </p:nvSpPr>
        <p:spPr>
          <a:xfrm>
            <a:off x="10014061" y="246586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8" name="Кольцо 77"/>
          <p:cNvSpPr/>
          <p:nvPr/>
        </p:nvSpPr>
        <p:spPr>
          <a:xfrm>
            <a:off x="10162832" y="242230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9" name="Дуга 78"/>
          <p:cNvSpPr/>
          <p:nvPr/>
        </p:nvSpPr>
        <p:spPr>
          <a:xfrm rot="8673759">
            <a:off x="10052317" y="245800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Кольцо 81"/>
          <p:cNvSpPr/>
          <p:nvPr/>
        </p:nvSpPr>
        <p:spPr>
          <a:xfrm>
            <a:off x="9395305" y="2219674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3" name="Кольцо 82"/>
          <p:cNvSpPr/>
          <p:nvPr/>
        </p:nvSpPr>
        <p:spPr>
          <a:xfrm>
            <a:off x="9544076" y="217611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7" name="Кольцо 86"/>
          <p:cNvSpPr/>
          <p:nvPr/>
        </p:nvSpPr>
        <p:spPr>
          <a:xfrm>
            <a:off x="10564860" y="2867494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8" name="Кольцо 87"/>
          <p:cNvSpPr/>
          <p:nvPr/>
        </p:nvSpPr>
        <p:spPr>
          <a:xfrm>
            <a:off x="10713631" y="282393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9" name="Дуга 88"/>
          <p:cNvSpPr/>
          <p:nvPr/>
        </p:nvSpPr>
        <p:spPr>
          <a:xfrm rot="8673759">
            <a:off x="10603116" y="2859636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Дуга 90"/>
          <p:cNvSpPr/>
          <p:nvPr/>
        </p:nvSpPr>
        <p:spPr>
          <a:xfrm rot="8673759">
            <a:off x="9424225" y="2215427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519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Треугольник 4"/>
          <p:cNvSpPr/>
          <p:nvPr/>
        </p:nvSpPr>
        <p:spPr>
          <a:xfrm rot="10800000">
            <a:off x="2797175" y="3651857"/>
            <a:ext cx="1593881" cy="2973914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ольцо 5"/>
          <p:cNvSpPr/>
          <p:nvPr/>
        </p:nvSpPr>
        <p:spPr>
          <a:xfrm>
            <a:off x="2853121" y="2197713"/>
            <a:ext cx="1505765" cy="1397671"/>
          </a:xfrm>
          <a:prstGeom prst="donut">
            <a:avLst>
              <a:gd name="adj" fmla="val 911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247978" y="2648296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3713890" y="2643940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981534" y="3558915"/>
            <a:ext cx="12349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16</a:t>
            </a:r>
            <a:endParaRPr lang="ru-RU" sz="80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  <p:sp>
        <p:nvSpPr>
          <p:cNvPr id="10" name="Арка 9"/>
          <p:cNvSpPr/>
          <p:nvPr/>
        </p:nvSpPr>
        <p:spPr>
          <a:xfrm rot="10800000">
            <a:off x="3201663" y="2704416"/>
            <a:ext cx="784904" cy="641950"/>
          </a:xfrm>
          <a:prstGeom prst="blockArc">
            <a:avLst>
              <a:gd name="adj1" fmla="val 10800000"/>
              <a:gd name="adj2" fmla="val 21281457"/>
              <a:gd name="adj3" fmla="val 16652"/>
            </a:avLst>
          </a:prstGeom>
          <a:solidFill>
            <a:schemeClr val="bg1"/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ольцо 10"/>
          <p:cNvSpPr/>
          <p:nvPr/>
        </p:nvSpPr>
        <p:spPr>
          <a:xfrm>
            <a:off x="8481646" y="1987391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Кольцо 11"/>
          <p:cNvSpPr/>
          <p:nvPr/>
        </p:nvSpPr>
        <p:spPr>
          <a:xfrm>
            <a:off x="8632371" y="2169890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Кольцо 12"/>
          <p:cNvSpPr/>
          <p:nvPr/>
        </p:nvSpPr>
        <p:spPr>
          <a:xfrm>
            <a:off x="8781142" y="2126329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Дуга 13"/>
          <p:cNvSpPr/>
          <p:nvPr/>
        </p:nvSpPr>
        <p:spPr>
          <a:xfrm rot="8673759">
            <a:off x="8670627" y="2162032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Кольцо 15"/>
          <p:cNvSpPr/>
          <p:nvPr/>
        </p:nvSpPr>
        <p:spPr>
          <a:xfrm>
            <a:off x="10834106" y="3686708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Кольцо 16"/>
          <p:cNvSpPr/>
          <p:nvPr/>
        </p:nvSpPr>
        <p:spPr>
          <a:xfrm>
            <a:off x="10984831" y="386920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Кольцо 17"/>
          <p:cNvSpPr/>
          <p:nvPr/>
        </p:nvSpPr>
        <p:spPr>
          <a:xfrm>
            <a:off x="11133602" y="382564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Дуга 18"/>
          <p:cNvSpPr/>
          <p:nvPr/>
        </p:nvSpPr>
        <p:spPr>
          <a:xfrm rot="8673759">
            <a:off x="11023087" y="386134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Кольцо 20"/>
          <p:cNvSpPr/>
          <p:nvPr/>
        </p:nvSpPr>
        <p:spPr>
          <a:xfrm>
            <a:off x="6360209" y="3657779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Кольцо 21"/>
          <p:cNvSpPr/>
          <p:nvPr/>
        </p:nvSpPr>
        <p:spPr>
          <a:xfrm>
            <a:off x="6510934" y="3840278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Кольцо 22"/>
          <p:cNvSpPr/>
          <p:nvPr/>
        </p:nvSpPr>
        <p:spPr>
          <a:xfrm>
            <a:off x="6659705" y="379671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Дуга 23"/>
          <p:cNvSpPr/>
          <p:nvPr/>
        </p:nvSpPr>
        <p:spPr>
          <a:xfrm rot="8673759">
            <a:off x="6549190" y="3832420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Кольцо 25"/>
          <p:cNvSpPr/>
          <p:nvPr/>
        </p:nvSpPr>
        <p:spPr>
          <a:xfrm>
            <a:off x="8564662" y="5596684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Кольцо 26"/>
          <p:cNvSpPr/>
          <p:nvPr/>
        </p:nvSpPr>
        <p:spPr>
          <a:xfrm>
            <a:off x="8715387" y="577918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8" name="Кольцо 27"/>
          <p:cNvSpPr/>
          <p:nvPr/>
        </p:nvSpPr>
        <p:spPr>
          <a:xfrm>
            <a:off x="8864158" y="573562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9" name="Дуга 28"/>
          <p:cNvSpPr/>
          <p:nvPr/>
        </p:nvSpPr>
        <p:spPr>
          <a:xfrm rot="8673759">
            <a:off x="8753643" y="577132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Кольцо 30"/>
          <p:cNvSpPr/>
          <p:nvPr/>
        </p:nvSpPr>
        <p:spPr>
          <a:xfrm>
            <a:off x="10144436" y="5189138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2" name="Кольцо 31"/>
          <p:cNvSpPr/>
          <p:nvPr/>
        </p:nvSpPr>
        <p:spPr>
          <a:xfrm>
            <a:off x="10295161" y="537163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3" name="Кольцо 32"/>
          <p:cNvSpPr/>
          <p:nvPr/>
        </p:nvSpPr>
        <p:spPr>
          <a:xfrm>
            <a:off x="10443932" y="532807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4" name="Дуга 33"/>
          <p:cNvSpPr/>
          <p:nvPr/>
        </p:nvSpPr>
        <p:spPr>
          <a:xfrm rot="8673759">
            <a:off x="10333417" y="536377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Кольцо 36"/>
          <p:cNvSpPr/>
          <p:nvPr/>
        </p:nvSpPr>
        <p:spPr>
          <a:xfrm>
            <a:off x="9525327" y="565684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8" name="Кольцо 37"/>
          <p:cNvSpPr/>
          <p:nvPr/>
        </p:nvSpPr>
        <p:spPr>
          <a:xfrm>
            <a:off x="9674098" y="561328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9" name="Дуга 38"/>
          <p:cNvSpPr/>
          <p:nvPr/>
        </p:nvSpPr>
        <p:spPr>
          <a:xfrm rot="8673759">
            <a:off x="9563583" y="564898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Кольцо 41"/>
          <p:cNvSpPr/>
          <p:nvPr/>
        </p:nvSpPr>
        <p:spPr>
          <a:xfrm>
            <a:off x="10892298" y="497504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3" name="Кольцо 42"/>
          <p:cNvSpPr/>
          <p:nvPr/>
        </p:nvSpPr>
        <p:spPr>
          <a:xfrm>
            <a:off x="11041069" y="493148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4" name="Дуга 43"/>
          <p:cNvSpPr/>
          <p:nvPr/>
        </p:nvSpPr>
        <p:spPr>
          <a:xfrm rot="8673759">
            <a:off x="10930554" y="496718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Кольцо 45"/>
          <p:cNvSpPr/>
          <p:nvPr/>
        </p:nvSpPr>
        <p:spPr>
          <a:xfrm>
            <a:off x="7152270" y="5216122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7" name="Кольцо 46"/>
          <p:cNvSpPr/>
          <p:nvPr/>
        </p:nvSpPr>
        <p:spPr>
          <a:xfrm>
            <a:off x="7302995" y="5398621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8" name="Кольцо 47"/>
          <p:cNvSpPr/>
          <p:nvPr/>
        </p:nvSpPr>
        <p:spPr>
          <a:xfrm>
            <a:off x="7451766" y="5355060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9" name="Дуга 48"/>
          <p:cNvSpPr/>
          <p:nvPr/>
        </p:nvSpPr>
        <p:spPr>
          <a:xfrm rot="8673759">
            <a:off x="7341251" y="5390763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Кольцо 51"/>
          <p:cNvSpPr/>
          <p:nvPr/>
        </p:nvSpPr>
        <p:spPr>
          <a:xfrm>
            <a:off x="7964600" y="567645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3" name="Кольцо 52"/>
          <p:cNvSpPr/>
          <p:nvPr/>
        </p:nvSpPr>
        <p:spPr>
          <a:xfrm>
            <a:off x="8113371" y="5632892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4" name="Дуга 53"/>
          <p:cNvSpPr/>
          <p:nvPr/>
        </p:nvSpPr>
        <p:spPr>
          <a:xfrm rot="8673759">
            <a:off x="8002856" y="5668595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Кольцо 56"/>
          <p:cNvSpPr/>
          <p:nvPr/>
        </p:nvSpPr>
        <p:spPr>
          <a:xfrm>
            <a:off x="6782011" y="488846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8" name="Кольцо 57"/>
          <p:cNvSpPr/>
          <p:nvPr/>
        </p:nvSpPr>
        <p:spPr>
          <a:xfrm>
            <a:off x="6930782" y="484490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9" name="Дуга 58"/>
          <p:cNvSpPr/>
          <p:nvPr/>
        </p:nvSpPr>
        <p:spPr>
          <a:xfrm rot="8673759">
            <a:off x="6820267" y="488060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Кольцо 60"/>
          <p:cNvSpPr/>
          <p:nvPr/>
        </p:nvSpPr>
        <p:spPr>
          <a:xfrm>
            <a:off x="7217798" y="2298550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2" name="Кольцо 61"/>
          <p:cNvSpPr/>
          <p:nvPr/>
        </p:nvSpPr>
        <p:spPr>
          <a:xfrm>
            <a:off x="7368523" y="2481049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3" name="Кольцо 62"/>
          <p:cNvSpPr/>
          <p:nvPr/>
        </p:nvSpPr>
        <p:spPr>
          <a:xfrm>
            <a:off x="7517294" y="2437488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4" name="Дуга 63"/>
          <p:cNvSpPr/>
          <p:nvPr/>
        </p:nvSpPr>
        <p:spPr>
          <a:xfrm rot="8673759">
            <a:off x="7406779" y="2473191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Кольцо 66"/>
          <p:cNvSpPr/>
          <p:nvPr/>
        </p:nvSpPr>
        <p:spPr>
          <a:xfrm>
            <a:off x="6819953" y="286083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8" name="Кольцо 67"/>
          <p:cNvSpPr/>
          <p:nvPr/>
        </p:nvSpPr>
        <p:spPr>
          <a:xfrm>
            <a:off x="6968724" y="281727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9" name="Дуга 68"/>
          <p:cNvSpPr/>
          <p:nvPr/>
        </p:nvSpPr>
        <p:spPr>
          <a:xfrm rot="8673759">
            <a:off x="6858209" y="285297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Кольцо 71"/>
          <p:cNvSpPr/>
          <p:nvPr/>
        </p:nvSpPr>
        <p:spPr>
          <a:xfrm>
            <a:off x="7991933" y="2263378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3" name="Кольцо 72"/>
          <p:cNvSpPr/>
          <p:nvPr/>
        </p:nvSpPr>
        <p:spPr>
          <a:xfrm>
            <a:off x="8140704" y="221981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4" name="Дуга 73"/>
          <p:cNvSpPr/>
          <p:nvPr/>
        </p:nvSpPr>
        <p:spPr>
          <a:xfrm rot="8673759">
            <a:off x="8030189" y="2255520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Кольцо 75"/>
          <p:cNvSpPr/>
          <p:nvPr/>
        </p:nvSpPr>
        <p:spPr>
          <a:xfrm>
            <a:off x="9863336" y="2283368"/>
            <a:ext cx="568225" cy="500315"/>
          </a:xfrm>
          <a:prstGeom prst="donut">
            <a:avLst>
              <a:gd name="adj" fmla="val 9770"/>
            </a:avLst>
          </a:prstGeom>
          <a:solidFill>
            <a:schemeClr val="bg1"/>
          </a:solidFill>
          <a:ln w="254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7" name="Кольцо 76"/>
          <p:cNvSpPr/>
          <p:nvPr/>
        </p:nvSpPr>
        <p:spPr>
          <a:xfrm>
            <a:off x="10014061" y="2465867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8" name="Кольцо 77"/>
          <p:cNvSpPr/>
          <p:nvPr/>
        </p:nvSpPr>
        <p:spPr>
          <a:xfrm>
            <a:off x="10162832" y="2422306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9" name="Дуга 78"/>
          <p:cNvSpPr/>
          <p:nvPr/>
        </p:nvSpPr>
        <p:spPr>
          <a:xfrm rot="8673759">
            <a:off x="10052317" y="2458009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Кольцо 81"/>
          <p:cNvSpPr/>
          <p:nvPr/>
        </p:nvSpPr>
        <p:spPr>
          <a:xfrm>
            <a:off x="9395305" y="2219674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3" name="Кольцо 82"/>
          <p:cNvSpPr/>
          <p:nvPr/>
        </p:nvSpPr>
        <p:spPr>
          <a:xfrm>
            <a:off x="9544076" y="217611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7" name="Кольцо 86"/>
          <p:cNvSpPr/>
          <p:nvPr/>
        </p:nvSpPr>
        <p:spPr>
          <a:xfrm>
            <a:off x="10564860" y="2867494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8" name="Кольцо 87"/>
          <p:cNvSpPr/>
          <p:nvPr/>
        </p:nvSpPr>
        <p:spPr>
          <a:xfrm>
            <a:off x="10713631" y="2823933"/>
            <a:ext cx="90715" cy="94343"/>
          </a:xfrm>
          <a:prstGeom prst="donut">
            <a:avLst/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9" name="Дуга 88"/>
          <p:cNvSpPr/>
          <p:nvPr/>
        </p:nvSpPr>
        <p:spPr>
          <a:xfrm rot="8673759">
            <a:off x="10603116" y="2859636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Дуга 90"/>
          <p:cNvSpPr/>
          <p:nvPr/>
        </p:nvSpPr>
        <p:spPr>
          <a:xfrm rot="8673759">
            <a:off x="9424225" y="2215427"/>
            <a:ext cx="421133" cy="110058"/>
          </a:xfrm>
          <a:prstGeom prst="arc">
            <a:avLst>
              <a:gd name="adj1" fmla="val 16200000"/>
              <a:gd name="adj2" fmla="val 441687"/>
            </a:avLst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Рельеф 14"/>
          <p:cNvSpPr/>
          <p:nvPr/>
        </p:nvSpPr>
        <p:spPr>
          <a:xfrm>
            <a:off x="4512073" y="4799891"/>
            <a:ext cx="1592885" cy="1278807"/>
          </a:xfrm>
          <a:prstGeom prst="bevel">
            <a:avLst>
              <a:gd name="adj" fmla="val 21964"/>
            </a:avLst>
          </a:prstGeom>
          <a:gradFill>
            <a:gsLst>
              <a:gs pos="0">
                <a:srgbClr val="C00000"/>
              </a:gs>
              <a:gs pos="74000">
                <a:srgbClr val="FFFF00"/>
              </a:gs>
              <a:gs pos="83000">
                <a:srgbClr val="FFC000"/>
              </a:gs>
              <a:gs pos="100000">
                <a:srgbClr val="FF0000"/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4762869" y="5095642"/>
            <a:ext cx="1131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ПЕРВЫЙ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</a:rPr>
              <a:t>ГОД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71" name="Рельеф 70"/>
          <p:cNvSpPr/>
          <p:nvPr/>
        </p:nvSpPr>
        <p:spPr>
          <a:xfrm>
            <a:off x="8173008" y="3489363"/>
            <a:ext cx="1592885" cy="1278807"/>
          </a:xfrm>
          <a:prstGeom prst="bevel">
            <a:avLst>
              <a:gd name="adj" fmla="val 21964"/>
            </a:avLst>
          </a:prstGeom>
          <a:gradFill>
            <a:gsLst>
              <a:gs pos="0">
                <a:srgbClr val="C00000"/>
              </a:gs>
              <a:gs pos="74000">
                <a:schemeClr val="accent5">
                  <a:lumMod val="40000"/>
                  <a:lumOff val="60000"/>
                </a:schemeClr>
              </a:gs>
              <a:gs pos="8300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Рельеф 74"/>
          <p:cNvSpPr/>
          <p:nvPr/>
        </p:nvSpPr>
        <p:spPr>
          <a:xfrm>
            <a:off x="10476917" y="1332791"/>
            <a:ext cx="1592885" cy="1278807"/>
          </a:xfrm>
          <a:prstGeom prst="bevel">
            <a:avLst>
              <a:gd name="adj" fmla="val 21964"/>
            </a:avLst>
          </a:prstGeom>
          <a:gradFill>
            <a:gsLst>
              <a:gs pos="0">
                <a:srgbClr val="C00000"/>
              </a:gs>
              <a:gs pos="74000">
                <a:srgbClr val="FFFF00"/>
              </a:gs>
              <a:gs pos="83000">
                <a:srgbClr val="92D050"/>
              </a:gs>
              <a:gs pos="100000">
                <a:srgbClr val="00B050"/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TextBox 80"/>
          <p:cNvSpPr txBox="1"/>
          <p:nvPr/>
        </p:nvSpPr>
        <p:spPr>
          <a:xfrm>
            <a:off x="8416889" y="3805600"/>
            <a:ext cx="1131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ВТОРОЙ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</a:rPr>
              <a:t>ГОД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10707616" y="1604515"/>
            <a:ext cx="1131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ТРЕТИЙ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</a:rPr>
              <a:t>ГОД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58886" y="5957056"/>
            <a:ext cx="1848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smtClean="0"/>
              <a:t>2020-2021</a:t>
            </a:r>
            <a:endParaRPr lang="ru-RU" sz="2800" b="1"/>
          </a:p>
        </p:txBody>
      </p:sp>
      <p:sp>
        <p:nvSpPr>
          <p:cNvPr id="80" name="TextBox 79"/>
          <p:cNvSpPr txBox="1"/>
          <p:nvPr/>
        </p:nvSpPr>
        <p:spPr>
          <a:xfrm>
            <a:off x="8051219" y="4754535"/>
            <a:ext cx="1848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2021-2022</a:t>
            </a:r>
            <a:endParaRPr lang="ru-RU" sz="2800" b="1" dirty="0"/>
          </a:p>
        </p:txBody>
      </p:sp>
      <p:sp>
        <p:nvSpPr>
          <p:cNvPr id="85" name="TextBox 84"/>
          <p:cNvSpPr txBox="1"/>
          <p:nvPr/>
        </p:nvSpPr>
        <p:spPr>
          <a:xfrm>
            <a:off x="10389220" y="2542820"/>
            <a:ext cx="1848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2022-2023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7264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31232" y="1859340"/>
            <a:ext cx="58950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600" b="1" dirty="0" err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ризомная</a:t>
            </a:r>
            <a:endParaRPr lang="ru-RU" sz="96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 rot="20573331">
            <a:off x="6643890" y="1493456"/>
            <a:ext cx="58950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экспансия</a:t>
            </a:r>
            <a:endParaRPr lang="ru-RU" sz="80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69802" y="3001673"/>
            <a:ext cx="72185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600" b="1" dirty="0" err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глокального</a:t>
            </a:r>
            <a:endParaRPr lang="ru-RU" sz="96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 rot="20573331">
            <a:off x="8090702" y="2339953"/>
            <a:ext cx="38425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бизнес</a:t>
            </a:r>
            <a:endParaRPr lang="ru-RU" sz="80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 rot="20573331">
            <a:off x="7405784" y="3347894"/>
            <a:ext cx="43712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маркетинга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978399" y="4797181"/>
            <a:ext cx="58950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b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HIRAMA</a:t>
            </a:r>
            <a:endParaRPr lang="ru-RU" sz="96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1365" y="136091"/>
            <a:ext cx="11881530" cy="273921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chemeClr val="bg1"/>
                </a:solidFill>
              </a:rPr>
              <a:t>High</a:t>
            </a:r>
            <a:r>
              <a:rPr lang="ru-RU" sz="3600" dirty="0" smtClean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Intensity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Research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and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Management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</a:rPr>
              <a:t>Association</a:t>
            </a:r>
            <a:endParaRPr lang="en-US" sz="3600" dirty="0" smtClean="0">
              <a:solidFill>
                <a:schemeClr val="bg1"/>
              </a:solidFill>
            </a:endParaRPr>
          </a:p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Ассоциация исследований и менеджмента высокой интенсивности</a:t>
            </a:r>
            <a:endParaRPr lang="en-US" sz="2800" dirty="0" smtClean="0">
              <a:solidFill>
                <a:schemeClr val="bg1"/>
              </a:solidFill>
            </a:endParaRPr>
          </a:p>
          <a:p>
            <a:pPr algn="ctr"/>
            <a:r>
              <a:rPr lang="ru-RU" sz="3600" dirty="0" smtClean="0">
                <a:solidFill>
                  <a:schemeClr val="bg1"/>
                </a:solidFill>
              </a:rPr>
              <a:t>Это </a:t>
            </a:r>
            <a:r>
              <a:rPr lang="ru-RU" sz="3600" dirty="0">
                <a:solidFill>
                  <a:schemeClr val="bg1"/>
                </a:solidFill>
              </a:rPr>
              <a:t>– творческая сетевая команда, создаваемая для решения сложной междисциплинарной теоретической </a:t>
            </a:r>
            <a:r>
              <a:rPr lang="ru-RU" sz="3600" dirty="0" smtClean="0">
                <a:solidFill>
                  <a:schemeClr val="bg1"/>
                </a:solidFill>
              </a:rPr>
              <a:t>и/или </a:t>
            </a:r>
            <a:r>
              <a:rPr lang="ru-RU" sz="3600" dirty="0">
                <a:solidFill>
                  <a:schemeClr val="bg1"/>
                </a:solidFill>
              </a:rPr>
              <a:t>прикладной </a:t>
            </a:r>
            <a:r>
              <a:rPr lang="ru-RU" sz="3600" dirty="0" smtClean="0">
                <a:solidFill>
                  <a:schemeClr val="bg1"/>
                </a:solidFill>
              </a:rPr>
              <a:t>задачи.</a:t>
            </a:r>
            <a:endParaRPr lang="ru-RU" sz="3600" b="1" dirty="0" smtClean="0">
              <a:ln w="31750">
                <a:solidFill>
                  <a:schemeClr val="bg1"/>
                </a:solidFill>
              </a:ln>
              <a:solidFill>
                <a:schemeClr val="bg1"/>
              </a:solidFill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796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кругленный прямоугольник 24"/>
          <p:cNvSpPr/>
          <p:nvPr/>
        </p:nvSpPr>
        <p:spPr>
          <a:xfrm>
            <a:off x="9052693" y="6165669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9061400" y="5508163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9043981" y="4837594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9052688" y="4140899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9061395" y="3418078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9057039" y="2734446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9039620" y="2090003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9052688" y="342455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гогАть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9079597" y="553853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сОрить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983800" y="4828772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казывать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8979444" y="415820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слабить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8966518" y="2738687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греть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9088304" y="6174261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гнать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8975225" y="2133433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мечить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731" y="1954593"/>
            <a:ext cx="7276362" cy="4903407"/>
          </a:xfrm>
          <a:prstGeom prst="rect">
            <a:avLst/>
          </a:prstGeom>
        </p:spPr>
      </p:pic>
      <p:sp>
        <p:nvSpPr>
          <p:cNvPr id="4" name="12-конечная звезда 3"/>
          <p:cNvSpPr/>
          <p:nvPr/>
        </p:nvSpPr>
        <p:spPr>
          <a:xfrm>
            <a:off x="7605487" y="696686"/>
            <a:ext cx="1080000" cy="1080000"/>
          </a:xfrm>
          <a:prstGeom prst="star12">
            <a:avLst/>
          </a:prstGeom>
          <a:solidFill>
            <a:srgbClr val="FF0000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12-конечная звезда 77"/>
          <p:cNvSpPr/>
          <p:nvPr/>
        </p:nvSpPr>
        <p:spPr>
          <a:xfrm>
            <a:off x="9267372" y="689432"/>
            <a:ext cx="1080000" cy="1080000"/>
          </a:xfrm>
          <a:prstGeom prst="star12">
            <a:avLst/>
          </a:prstGeom>
          <a:solidFill>
            <a:srgbClr val="FFFF00"/>
          </a:solidFill>
          <a:effectLst>
            <a:glow rad="317500">
              <a:srgbClr val="FF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12-конечная звезда 80"/>
          <p:cNvSpPr/>
          <p:nvPr/>
        </p:nvSpPr>
        <p:spPr>
          <a:xfrm>
            <a:off x="10856678" y="653147"/>
            <a:ext cx="1188000" cy="1188000"/>
          </a:xfrm>
          <a:prstGeom prst="star12">
            <a:avLst/>
          </a:prstGeom>
          <a:solidFill>
            <a:srgbClr val="FF40FF"/>
          </a:solidFill>
          <a:effectLst>
            <a:glow rad="317500">
              <a:srgbClr val="FFFF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7412753" y="906308"/>
            <a:ext cx="1523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давать</a:t>
            </a:r>
            <a:endParaRPr lang="ru-RU" sz="3200" b="1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9052693" y="964826"/>
            <a:ext cx="1523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дать</a:t>
            </a:r>
            <a:endParaRPr lang="ru-RU" sz="24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83" name="TextBox 82"/>
          <p:cNvSpPr txBox="1"/>
          <p:nvPr/>
        </p:nvSpPr>
        <p:spPr>
          <a:xfrm rot="19946089">
            <a:off x="10678003" y="995603"/>
            <a:ext cx="15239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glow rad="304800">
                    <a:srgbClr val="002060"/>
                  </a:glow>
                </a:effectLst>
              </a:rPr>
              <a:t>торить</a:t>
            </a:r>
            <a:endParaRPr lang="ru-RU" sz="2000" b="1" dirty="0">
              <a:solidFill>
                <a:schemeClr val="bg1"/>
              </a:solidFill>
              <a:effectLst>
                <a:glow rad="304800">
                  <a:srgbClr val="002060"/>
                </a:glow>
              </a:effectLst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10733464" y="6135187"/>
            <a:ext cx="1294679" cy="53557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10742171" y="5477681"/>
            <a:ext cx="1294679" cy="5355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10724752" y="4807112"/>
            <a:ext cx="1294679" cy="53557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10733459" y="4110417"/>
            <a:ext cx="1294679" cy="53557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10742166" y="3387596"/>
            <a:ext cx="1294679" cy="53557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10737810" y="2703964"/>
            <a:ext cx="1294679" cy="53557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10720391" y="2059521"/>
            <a:ext cx="1294679" cy="53557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TextBox 102"/>
          <p:cNvSpPr txBox="1"/>
          <p:nvPr/>
        </p:nvSpPr>
        <p:spPr>
          <a:xfrm>
            <a:off x="10786493" y="5508048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Орить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0664571" y="4837479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>
                <a:solidFill>
                  <a:schemeClr val="bg1"/>
                </a:solidFill>
              </a:rPr>
              <a:t>К</a:t>
            </a:r>
            <a:r>
              <a:rPr lang="ru-RU" sz="2400" b="1" smtClean="0">
                <a:solidFill>
                  <a:schemeClr val="bg1"/>
                </a:solidFill>
              </a:rPr>
              <a:t>авать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0769075" y="6169905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Таскать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0660215" y="412772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</a:rPr>
              <a:t>абить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0808264" y="2730090"/>
            <a:ext cx="1179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chemeClr val="bg1"/>
                </a:solidFill>
              </a:rPr>
              <a:t>грать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10669059" y="2102951"/>
            <a:ext cx="146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</a:rPr>
              <a:t>читвить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830552" y="3339585"/>
            <a:ext cx="1092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Гать </a:t>
            </a:r>
            <a:r>
              <a:rPr lang="ru-RU" b="1" dirty="0" err="1" smtClean="0">
                <a:solidFill>
                  <a:srgbClr val="002060"/>
                </a:solidFill>
              </a:rPr>
              <a:t>гатотать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44703" y="1124108"/>
            <a:ext cx="1658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символ</a:t>
            </a:r>
            <a:endParaRPr lang="ru-RU" sz="3200" b="1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195054" y="1416495"/>
            <a:ext cx="1128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Имя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273051" y="893968"/>
            <a:ext cx="19233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Качества</a:t>
            </a:r>
            <a:endParaRPr lang="ru-RU" sz="32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7186" y="1537473"/>
            <a:ext cx="2035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mtClean="0">
                <a:solidFill>
                  <a:srgbClr val="002060"/>
                </a:solidFill>
                <a:effectLst>
                  <a:glow rad="762000">
                    <a:schemeClr val="bg1">
                      <a:lumMod val="85000"/>
                    </a:schemeClr>
                  </a:glow>
                </a:effectLst>
              </a:rPr>
              <a:t>Количество</a:t>
            </a:r>
            <a:endParaRPr lang="ru-RU" sz="2400" b="1" dirty="0">
              <a:solidFill>
                <a:srgbClr val="002060"/>
              </a:solidFill>
              <a:effectLst>
                <a:glow rad="762000">
                  <a:schemeClr val="bg1">
                    <a:lumMod val="85000"/>
                  </a:schemeClr>
                </a:glo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46980" y="161365"/>
            <a:ext cx="10330914" cy="6553037"/>
          </a:xfrm>
          <a:prstGeom prst="roundRect">
            <a:avLst/>
          </a:prstGeom>
          <a:solidFill>
            <a:srgbClr val="FFC000">
              <a:alpha val="7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3012141" y="456436"/>
            <a:ext cx="90029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СФЕРА </a:t>
            </a:r>
            <a:r>
              <a:rPr lang="ru-RU" sz="5400" b="1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МАГИИ СОСТОЯНИЙ</a:t>
            </a:r>
            <a:endParaRPr lang="ru-RU" sz="5400" b="1" dirty="0">
              <a:ln w="47625">
                <a:solidFill>
                  <a:schemeClr val="accent1">
                    <a:shade val="50000"/>
                  </a:schemeClr>
                </a:solidFill>
              </a:ln>
              <a:noFill/>
              <a:effectLst>
                <a:glow rad="469900">
                  <a:srgbClr val="FFFF00"/>
                </a:glow>
              </a:effectLst>
            </a:endParaRPr>
          </a:p>
        </p:txBody>
      </p:sp>
      <p:sp>
        <p:nvSpPr>
          <p:cNvPr id="8" name="Треугольник 7"/>
          <p:cNvSpPr/>
          <p:nvPr/>
        </p:nvSpPr>
        <p:spPr>
          <a:xfrm rot="10800000">
            <a:off x="1956347" y="2642864"/>
            <a:ext cx="1593881" cy="2973914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ольцо 8"/>
          <p:cNvSpPr/>
          <p:nvPr/>
        </p:nvSpPr>
        <p:spPr>
          <a:xfrm>
            <a:off x="2012293" y="1188720"/>
            <a:ext cx="1505765" cy="1397671"/>
          </a:xfrm>
          <a:prstGeom prst="donut">
            <a:avLst>
              <a:gd name="adj" fmla="val 911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407150" y="1639303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2873062" y="1634947"/>
            <a:ext cx="257334" cy="247487"/>
          </a:xfrm>
          <a:prstGeom prst="ellipse">
            <a:avLst/>
          </a:prstGeom>
          <a:solidFill>
            <a:srgbClr val="00B050"/>
          </a:soli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Арка 10"/>
          <p:cNvSpPr/>
          <p:nvPr/>
        </p:nvSpPr>
        <p:spPr>
          <a:xfrm rot="10800000">
            <a:off x="2336842" y="1700262"/>
            <a:ext cx="784904" cy="641950"/>
          </a:xfrm>
          <a:prstGeom prst="blockArc">
            <a:avLst>
              <a:gd name="adj1" fmla="val 10800000"/>
              <a:gd name="adj2" fmla="val 21281457"/>
              <a:gd name="adj3" fmla="val 16652"/>
            </a:avLst>
          </a:prstGeom>
          <a:solidFill>
            <a:schemeClr val="bg1"/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Загнутый угол 12"/>
          <p:cNvSpPr/>
          <p:nvPr/>
        </p:nvSpPr>
        <p:spPr>
          <a:xfrm>
            <a:off x="4273051" y="1700262"/>
            <a:ext cx="7536379" cy="4181695"/>
          </a:xfrm>
          <a:prstGeom prst="foldedCorner">
            <a:avLst/>
          </a:prstGeom>
          <a:solidFill>
            <a:srgbClr val="002060"/>
          </a:solidFill>
          <a:ln w="1206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-422430" y="1"/>
            <a:ext cx="2094950" cy="6858000"/>
          </a:xfrm>
          <a:prstGeom prst="roundRect">
            <a:avLst>
              <a:gd name="adj" fmla="val 20853"/>
            </a:avLst>
          </a:prstGeom>
          <a:solidFill>
            <a:srgbClr val="FF0000"/>
          </a:solidFill>
          <a:effectLst>
            <a:glow rad="127000">
              <a:srgbClr val="C0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4" name="Изображение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8" y="4532431"/>
            <a:ext cx="1224606" cy="881716"/>
          </a:xfrm>
          <a:prstGeom prst="rect">
            <a:avLst/>
          </a:prstGeom>
        </p:spPr>
      </p:pic>
      <p:pic>
        <p:nvPicPr>
          <p:cNvPr id="66" name="Изображение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37" y="3125045"/>
            <a:ext cx="1293223" cy="1293223"/>
          </a:xfrm>
          <a:prstGeom prst="rect">
            <a:avLst/>
          </a:prstGeom>
        </p:spPr>
      </p:pic>
      <p:pic>
        <p:nvPicPr>
          <p:cNvPr id="67" name="Изображение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13" y="802770"/>
            <a:ext cx="1291874" cy="2204696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92856" y="313508"/>
            <a:ext cx="1592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</a:rPr>
              <a:t>SharkNet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69" name="Арка 68"/>
          <p:cNvSpPr/>
          <p:nvPr/>
        </p:nvSpPr>
        <p:spPr>
          <a:xfrm rot="9912478">
            <a:off x="548640" y="-13066"/>
            <a:ext cx="561703" cy="435429"/>
          </a:xfrm>
          <a:prstGeom prst="blockArc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8" y="5520907"/>
            <a:ext cx="1204360" cy="1180029"/>
          </a:xfrm>
          <a:prstGeom prst="rect">
            <a:avLst/>
          </a:prstGeom>
        </p:spPr>
      </p:pic>
      <p:pic>
        <p:nvPicPr>
          <p:cNvPr id="14" name="Изображение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592" y="1743357"/>
            <a:ext cx="7602368" cy="408099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404748" y="3908796"/>
            <a:ext cx="73220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ln w="22225">
                  <a:solidFill>
                    <a:srgbClr val="FFFF00"/>
                  </a:solidFill>
                </a:ln>
                <a:noFill/>
              </a:rPr>
              <a:t>к</a:t>
            </a:r>
            <a:r>
              <a:rPr lang="ru-RU" sz="6000" b="1" dirty="0" smtClean="0">
                <a:ln w="22225">
                  <a:solidFill>
                    <a:srgbClr val="FFFF00"/>
                  </a:solidFill>
                </a:ln>
                <a:noFill/>
              </a:rPr>
              <a:t>онтент маркетинг</a:t>
            </a:r>
            <a:endParaRPr lang="ru-RU" sz="6000" b="1" dirty="0">
              <a:ln w="22225">
                <a:solidFill>
                  <a:srgbClr val="FFFF00"/>
                </a:solidFill>
              </a:ln>
              <a:noFill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668633" y="2029181"/>
            <a:ext cx="5665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effectLst>
                  <a:glow rad="381000">
                    <a:srgbClr val="C00000"/>
                  </a:glow>
                </a:effectLst>
              </a:rPr>
              <a:t>YouTube  </a:t>
            </a:r>
            <a:r>
              <a:rPr lang="ru-RU" sz="4800" b="1" dirty="0" err="1" smtClean="0">
                <a:solidFill>
                  <a:schemeClr val="bg1"/>
                </a:solidFill>
                <a:effectLst>
                  <a:glow rad="381000">
                    <a:srgbClr val="C00000"/>
                  </a:glow>
                </a:effectLst>
              </a:rPr>
              <a:t>cреда</a:t>
            </a:r>
            <a:endParaRPr lang="ru-RU" sz="4800" b="1" dirty="0">
              <a:solidFill>
                <a:schemeClr val="bg1"/>
              </a:solidFill>
              <a:effectLst>
                <a:glow rad="381000">
                  <a:srgbClr val="C00000"/>
                </a:glow>
              </a:effectLst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869428" y="4488734"/>
            <a:ext cx="58950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b="1" smtClean="0">
                <a:ln w="31750">
                  <a:solidFill>
                    <a:schemeClr val="bg1"/>
                  </a:solidFill>
                </a:ln>
                <a:noFill/>
                <a:effectLst>
                  <a:glow rad="127000">
                    <a:srgbClr val="FF0000"/>
                  </a:glow>
                  <a:reflection stA="52000" endPos="65000" dist="50800" dir="5400000" sy="-100000" algn="bl" rotWithShape="0"/>
                </a:effectLst>
              </a:rPr>
              <a:t>HIRAMA</a:t>
            </a:r>
            <a:endParaRPr lang="ru-RU" sz="9600" b="1" dirty="0" smtClean="0">
              <a:ln w="31750">
                <a:solidFill>
                  <a:schemeClr val="bg1"/>
                </a:solidFill>
              </a:ln>
              <a:noFill/>
              <a:effectLst>
                <a:glow rad="127000">
                  <a:srgbClr val="FF0000"/>
                </a:glow>
                <a:reflection stA="52000" endPos="65000" dist="50800" dir="5400000" sy="-100000" algn="bl" rotWithShape="0"/>
              </a:effectLst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903461" y="1553454"/>
            <a:ext cx="1030754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ж </a:t>
            </a:r>
            <a:r>
              <a:rPr lang="ru-RU" sz="7200" b="1" dirty="0" err="1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изнь</a:t>
            </a:r>
            <a:r>
              <a:rPr lang="ru-RU" sz="72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 контекстов в маркетинге контента  </a:t>
            </a:r>
            <a:r>
              <a:rPr lang="en-US" sz="72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#</a:t>
            </a:r>
            <a:r>
              <a:rPr lang="en-US" sz="7200" b="1" dirty="0" err="1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sharknet</a:t>
            </a:r>
            <a:r>
              <a:rPr lang="en-US" sz="72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 {</a:t>
            </a:r>
            <a:r>
              <a:rPr lang="ru-RU" sz="7200" b="1" dirty="0" err="1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полидостотачность</a:t>
            </a:r>
            <a:r>
              <a:rPr lang="en-US" sz="7200" b="1" dirty="0" smtClean="0">
                <a:ln w="47625">
                  <a:solidFill>
                    <a:schemeClr val="accent1">
                      <a:shade val="50000"/>
                    </a:schemeClr>
                  </a:solidFill>
                </a:ln>
                <a:noFill/>
                <a:effectLst>
                  <a:glow rad="469900">
                    <a:srgbClr val="FFFF00"/>
                  </a:glow>
                </a:effectLst>
              </a:rPr>
              <a:t>}</a:t>
            </a:r>
            <a:endParaRPr lang="ru-RU" sz="7200" b="1" dirty="0">
              <a:ln w="47625">
                <a:solidFill>
                  <a:schemeClr val="accent1">
                    <a:shade val="50000"/>
                  </a:schemeClr>
                </a:solidFill>
              </a:ln>
              <a:noFill/>
              <a:effectLst>
                <a:glow rad="469900">
                  <a:srgbClr val="FFFF00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889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11024</TotalTime>
  <Words>473</Words>
  <Application>Microsoft Macintosh PowerPoint</Application>
  <PresentationFormat>Широкоэкранный</PresentationFormat>
  <Paragraphs>303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Microsoft Office User</cp:lastModifiedBy>
  <cp:revision>49</cp:revision>
  <dcterms:created xsi:type="dcterms:W3CDTF">2020-11-28T13:54:22Z</dcterms:created>
  <dcterms:modified xsi:type="dcterms:W3CDTF">2020-12-08T08:21:25Z</dcterms:modified>
</cp:coreProperties>
</file>